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84" r:id="rId2"/>
    <p:sldMasterId id="2147483796" r:id="rId3"/>
    <p:sldMasterId id="2147483785" r:id="rId4"/>
  </p:sldMasterIdLst>
  <p:notesMasterIdLst>
    <p:notesMasterId r:id="rId26"/>
  </p:notesMasterIdLst>
  <p:sldIdLst>
    <p:sldId id="256" r:id="rId5"/>
    <p:sldId id="262" r:id="rId6"/>
    <p:sldId id="264" r:id="rId7"/>
    <p:sldId id="266" r:id="rId8"/>
    <p:sldId id="267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7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84956-1ABD-4F02-BB8C-A9E4F2991A9D}" v="20" dt="2020-04-18T18:39:04.175"/>
    <p1510:client id="{B5F3C496-4C82-41F1-89D3-F67BE3B4A47E}" v="2527" dt="2020-04-18T22:36:51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>
        <p:scale>
          <a:sx n="81" d="100"/>
          <a:sy n="81" d="100"/>
        </p:scale>
        <p:origin x="-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2DF1E-EBFD-4BE1-92AD-857E5135F375}" type="datetimeFigureOut">
              <a:rPr lang="en-US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FF29-091C-4FAE-BE49-DD10711E9D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8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0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="" xmlns:a16="http://schemas.microsoft.com/office/drawing/2014/main" id="{7F4C39FA-0F1E-40A6-BE17-FFC984E4927A}"/>
              </a:ext>
            </a:extLst>
          </p:cNvPr>
          <p:cNvGrpSpPr>
            <a:grpSpLocks/>
          </p:cNvGrpSpPr>
          <p:nvPr/>
        </p:nvGrpSpPr>
        <p:grpSpPr bwMode="auto">
          <a:xfrm>
            <a:off x="2779185" y="296863"/>
            <a:ext cx="9097433" cy="5353050"/>
            <a:chOff x="1313" y="187"/>
            <a:chExt cx="4298" cy="3372"/>
          </a:xfrm>
        </p:grpSpPr>
        <p:grpSp>
          <p:nvGrpSpPr>
            <p:cNvPr id="54275" name="Group 3">
              <a:extLst>
                <a:ext uri="{FF2B5EF4-FFF2-40B4-BE49-F238E27FC236}">
                  <a16:creationId xmlns="" xmlns:a16="http://schemas.microsoft.com/office/drawing/2014/main" id="{63D445AF-0F00-402A-BDDD-73BD245C0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54276" name="Oval 4">
                <a:extLst>
                  <a:ext uri="{FF2B5EF4-FFF2-40B4-BE49-F238E27FC236}">
                    <a16:creationId xmlns="" xmlns:a16="http://schemas.microsoft.com/office/drawing/2014/main" id="{BA00773D-90B6-4488-B442-E590A805DE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7" name="Oval 5">
                <a:extLst>
                  <a:ext uri="{FF2B5EF4-FFF2-40B4-BE49-F238E27FC236}">
                    <a16:creationId xmlns="" xmlns:a16="http://schemas.microsoft.com/office/drawing/2014/main" id="{213D99F9-D99E-463E-B4CA-4BE262502E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78" name="Group 6">
              <a:extLst>
                <a:ext uri="{FF2B5EF4-FFF2-40B4-BE49-F238E27FC236}">
                  <a16:creationId xmlns="" xmlns:a16="http://schemas.microsoft.com/office/drawing/2014/main" id="{1C046B85-3106-4BE0-B76C-DEE4063A2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4279" name="Group 7">
                <a:extLst>
                  <a:ext uri="{FF2B5EF4-FFF2-40B4-BE49-F238E27FC236}">
                    <a16:creationId xmlns="" xmlns:a16="http://schemas.microsoft.com/office/drawing/2014/main" id="{5431DE15-E277-46B2-9E7E-A9FFC894B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54280" name="Group 8">
                  <a:extLst>
                    <a:ext uri="{FF2B5EF4-FFF2-40B4-BE49-F238E27FC236}">
                      <a16:creationId xmlns="" xmlns:a16="http://schemas.microsoft.com/office/drawing/2014/main" id="{03900D52-A16F-414E-A6FE-9A61FEDD3D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54281" name="Oval 9">
                    <a:extLst>
                      <a:ext uri="{FF2B5EF4-FFF2-40B4-BE49-F238E27FC236}">
                        <a16:creationId xmlns="" xmlns:a16="http://schemas.microsoft.com/office/drawing/2014/main" id="{29340B24-9A0A-4749-85EE-CE2FD97DB4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282" name="Oval 10">
                    <a:extLst>
                      <a:ext uri="{FF2B5EF4-FFF2-40B4-BE49-F238E27FC236}">
                        <a16:creationId xmlns="" xmlns:a16="http://schemas.microsoft.com/office/drawing/2014/main" id="{0A938812-66FD-49A7-9F1C-9554EEDF5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283" name="Group 11">
                  <a:extLst>
                    <a:ext uri="{FF2B5EF4-FFF2-40B4-BE49-F238E27FC236}">
                      <a16:creationId xmlns="" xmlns:a16="http://schemas.microsoft.com/office/drawing/2014/main" id="{686AACD1-354F-4912-9E18-9789FA7CFC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54284" name="Group 12">
                    <a:extLst>
                      <a:ext uri="{FF2B5EF4-FFF2-40B4-BE49-F238E27FC236}">
                        <a16:creationId xmlns="" xmlns:a16="http://schemas.microsoft.com/office/drawing/2014/main" id="{907C313A-7C52-4EC4-AD4B-99DD1F7F59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54285" name="Freeform 13">
                      <a:extLst>
                        <a:ext uri="{FF2B5EF4-FFF2-40B4-BE49-F238E27FC236}">
                          <a16:creationId xmlns="" xmlns:a16="http://schemas.microsoft.com/office/drawing/2014/main" id="{F2586874-E88A-46F5-9BA7-1A5444AA76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86" name="Freeform 14">
                      <a:extLst>
                        <a:ext uri="{FF2B5EF4-FFF2-40B4-BE49-F238E27FC236}">
                          <a16:creationId xmlns="" xmlns:a16="http://schemas.microsoft.com/office/drawing/2014/main" id="{6ACA857D-EB2F-4968-A047-447E5644C5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87" name="Group 15">
                    <a:extLst>
                      <a:ext uri="{FF2B5EF4-FFF2-40B4-BE49-F238E27FC236}">
                        <a16:creationId xmlns="" xmlns:a16="http://schemas.microsoft.com/office/drawing/2014/main" id="{D3DD99C4-E437-4FCA-8934-A904863DDB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54288" name="Freeform 16">
                      <a:extLst>
                        <a:ext uri="{FF2B5EF4-FFF2-40B4-BE49-F238E27FC236}">
                          <a16:creationId xmlns="" xmlns:a16="http://schemas.microsoft.com/office/drawing/2014/main" id="{8D79BA69-058E-412B-8E1B-622883FDA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89" name="Freeform 17">
                      <a:extLst>
                        <a:ext uri="{FF2B5EF4-FFF2-40B4-BE49-F238E27FC236}">
                          <a16:creationId xmlns="" xmlns:a16="http://schemas.microsoft.com/office/drawing/2014/main" id="{8DA252CC-41BB-4400-87DE-DB9952F141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90" name="Group 18">
                    <a:extLst>
                      <a:ext uri="{FF2B5EF4-FFF2-40B4-BE49-F238E27FC236}">
                        <a16:creationId xmlns="" xmlns:a16="http://schemas.microsoft.com/office/drawing/2014/main" id="{0430E174-1E42-4818-A05E-2153C2079B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54291" name="Freeform 19">
                      <a:extLst>
                        <a:ext uri="{FF2B5EF4-FFF2-40B4-BE49-F238E27FC236}">
                          <a16:creationId xmlns="" xmlns:a16="http://schemas.microsoft.com/office/drawing/2014/main" id="{7D90AB5E-1BE1-4F70-BC72-B7030E1987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92" name="Freeform 20">
                      <a:extLst>
                        <a:ext uri="{FF2B5EF4-FFF2-40B4-BE49-F238E27FC236}">
                          <a16:creationId xmlns="" xmlns:a16="http://schemas.microsoft.com/office/drawing/2014/main" id="{EF906730-2203-4080-ACA4-C8A1FE5BDB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93" name="Group 21">
                    <a:extLst>
                      <a:ext uri="{FF2B5EF4-FFF2-40B4-BE49-F238E27FC236}">
                        <a16:creationId xmlns="" xmlns:a16="http://schemas.microsoft.com/office/drawing/2014/main" id="{E69E6418-33DF-42F7-BE9D-6FD8754B62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54294" name="Freeform 22">
                      <a:extLst>
                        <a:ext uri="{FF2B5EF4-FFF2-40B4-BE49-F238E27FC236}">
                          <a16:creationId xmlns="" xmlns:a16="http://schemas.microsoft.com/office/drawing/2014/main" id="{5980C386-69D5-47B1-B0AE-66A98391EB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95" name="Freeform 23">
                      <a:extLst>
                        <a:ext uri="{FF2B5EF4-FFF2-40B4-BE49-F238E27FC236}">
                          <a16:creationId xmlns="" xmlns:a16="http://schemas.microsoft.com/office/drawing/2014/main" id="{CA27FFBE-6F3F-4CC8-A723-5CBFB16E7E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96" name="Group 24">
                    <a:extLst>
                      <a:ext uri="{FF2B5EF4-FFF2-40B4-BE49-F238E27FC236}">
                        <a16:creationId xmlns="" xmlns:a16="http://schemas.microsoft.com/office/drawing/2014/main" id="{92E25B5A-0E75-4F30-96F3-88009A61B2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54297" name="Freeform 25">
                      <a:extLst>
                        <a:ext uri="{FF2B5EF4-FFF2-40B4-BE49-F238E27FC236}">
                          <a16:creationId xmlns="" xmlns:a16="http://schemas.microsoft.com/office/drawing/2014/main" id="{51E37711-35AB-435A-9218-BBA10D305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98" name="Freeform 26">
                      <a:extLst>
                        <a:ext uri="{FF2B5EF4-FFF2-40B4-BE49-F238E27FC236}">
                          <a16:creationId xmlns="" xmlns:a16="http://schemas.microsoft.com/office/drawing/2014/main" id="{0CD7ED16-281B-4447-8CF8-B55AC1BE6B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299" name="Group 27">
                    <a:extLst>
                      <a:ext uri="{FF2B5EF4-FFF2-40B4-BE49-F238E27FC236}">
                        <a16:creationId xmlns="" xmlns:a16="http://schemas.microsoft.com/office/drawing/2014/main" id="{EC4F7551-3C7E-4595-A077-94C8A70211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54300" name="Freeform 28">
                      <a:extLst>
                        <a:ext uri="{FF2B5EF4-FFF2-40B4-BE49-F238E27FC236}">
                          <a16:creationId xmlns="" xmlns:a16="http://schemas.microsoft.com/office/drawing/2014/main" id="{3F6701F0-97D1-45BF-8D9F-5E4EBC6E55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01" name="Freeform 29">
                      <a:extLst>
                        <a:ext uri="{FF2B5EF4-FFF2-40B4-BE49-F238E27FC236}">
                          <a16:creationId xmlns="" xmlns:a16="http://schemas.microsoft.com/office/drawing/2014/main" id="{BA90A2E1-9002-4035-980E-324B1DEC23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02" name="Group 30">
                    <a:extLst>
                      <a:ext uri="{FF2B5EF4-FFF2-40B4-BE49-F238E27FC236}">
                        <a16:creationId xmlns="" xmlns:a16="http://schemas.microsoft.com/office/drawing/2014/main" id="{C62A9D9E-9914-41A5-B9D1-556E2EAA014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54303" name="Freeform 31">
                      <a:extLst>
                        <a:ext uri="{FF2B5EF4-FFF2-40B4-BE49-F238E27FC236}">
                          <a16:creationId xmlns="" xmlns:a16="http://schemas.microsoft.com/office/drawing/2014/main" id="{771734F7-E3E7-43F7-B450-C9B2AF4788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04" name="Freeform 32">
                      <a:extLst>
                        <a:ext uri="{FF2B5EF4-FFF2-40B4-BE49-F238E27FC236}">
                          <a16:creationId xmlns="" xmlns:a16="http://schemas.microsoft.com/office/drawing/2014/main" id="{16270D05-D781-4670-9403-B976AA02D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05" name="Group 33">
                    <a:extLst>
                      <a:ext uri="{FF2B5EF4-FFF2-40B4-BE49-F238E27FC236}">
                        <a16:creationId xmlns="" xmlns:a16="http://schemas.microsoft.com/office/drawing/2014/main" id="{485EDBD6-912A-4542-BE34-72E20B1DBF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54306" name="Freeform 34">
                      <a:extLst>
                        <a:ext uri="{FF2B5EF4-FFF2-40B4-BE49-F238E27FC236}">
                          <a16:creationId xmlns="" xmlns:a16="http://schemas.microsoft.com/office/drawing/2014/main" id="{BFEE0B8B-418D-482F-B7A7-966ABE0DCF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07" name="Freeform 35">
                      <a:extLst>
                        <a:ext uri="{FF2B5EF4-FFF2-40B4-BE49-F238E27FC236}">
                          <a16:creationId xmlns="" xmlns:a16="http://schemas.microsoft.com/office/drawing/2014/main" id="{7A6E9BA8-2D5B-4D48-8111-58F9E1BDD1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08" name="Group 36">
                    <a:extLst>
                      <a:ext uri="{FF2B5EF4-FFF2-40B4-BE49-F238E27FC236}">
                        <a16:creationId xmlns="" xmlns:a16="http://schemas.microsoft.com/office/drawing/2014/main" id="{94685A3F-97FA-4DCB-B79E-5DCEF7D0B8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54309" name="Freeform 37">
                      <a:extLst>
                        <a:ext uri="{FF2B5EF4-FFF2-40B4-BE49-F238E27FC236}">
                          <a16:creationId xmlns="" xmlns:a16="http://schemas.microsoft.com/office/drawing/2014/main" id="{017AD607-F973-48AB-95E1-FA19925D8D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10" name="Freeform 38">
                      <a:extLst>
                        <a:ext uri="{FF2B5EF4-FFF2-40B4-BE49-F238E27FC236}">
                          <a16:creationId xmlns="" xmlns:a16="http://schemas.microsoft.com/office/drawing/2014/main" id="{73F2F8EF-9293-4314-9575-19345C2790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11" name="Group 39">
                    <a:extLst>
                      <a:ext uri="{FF2B5EF4-FFF2-40B4-BE49-F238E27FC236}">
                        <a16:creationId xmlns="" xmlns:a16="http://schemas.microsoft.com/office/drawing/2014/main" id="{C139FEF6-B8ED-4B74-89DD-2E34B44DB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54312" name="Freeform 40">
                      <a:extLst>
                        <a:ext uri="{FF2B5EF4-FFF2-40B4-BE49-F238E27FC236}">
                          <a16:creationId xmlns="" xmlns:a16="http://schemas.microsoft.com/office/drawing/2014/main" id="{0A8A31EC-81BF-4BCF-A8B9-BDD1323093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13" name="Freeform 41">
                      <a:extLst>
                        <a:ext uri="{FF2B5EF4-FFF2-40B4-BE49-F238E27FC236}">
                          <a16:creationId xmlns="" xmlns:a16="http://schemas.microsoft.com/office/drawing/2014/main" id="{03CB5F10-9053-461A-99E9-CA5C1E3F96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14" name="Group 42">
                    <a:extLst>
                      <a:ext uri="{FF2B5EF4-FFF2-40B4-BE49-F238E27FC236}">
                        <a16:creationId xmlns="" xmlns:a16="http://schemas.microsoft.com/office/drawing/2014/main" id="{98037804-FF3A-4FF2-BFB4-08ABE73F7F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54315" name="Freeform 43">
                      <a:extLst>
                        <a:ext uri="{FF2B5EF4-FFF2-40B4-BE49-F238E27FC236}">
                          <a16:creationId xmlns="" xmlns:a16="http://schemas.microsoft.com/office/drawing/2014/main" id="{25D05C9D-E25D-4777-87CF-7A8C873730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16" name="Freeform 44">
                      <a:extLst>
                        <a:ext uri="{FF2B5EF4-FFF2-40B4-BE49-F238E27FC236}">
                          <a16:creationId xmlns="" xmlns:a16="http://schemas.microsoft.com/office/drawing/2014/main" id="{3BFD2AB6-E7F2-4B96-AF68-9CDA78E57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17" name="Group 45">
                    <a:extLst>
                      <a:ext uri="{FF2B5EF4-FFF2-40B4-BE49-F238E27FC236}">
                        <a16:creationId xmlns="" xmlns:a16="http://schemas.microsoft.com/office/drawing/2014/main" id="{B4958FC7-8D48-4F1A-A0FA-3E228DB272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54318" name="Freeform 46">
                      <a:extLst>
                        <a:ext uri="{FF2B5EF4-FFF2-40B4-BE49-F238E27FC236}">
                          <a16:creationId xmlns="" xmlns:a16="http://schemas.microsoft.com/office/drawing/2014/main" id="{D4E4DDBB-B853-46ED-B078-1D6858198B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19" name="Freeform 47">
                      <a:extLst>
                        <a:ext uri="{FF2B5EF4-FFF2-40B4-BE49-F238E27FC236}">
                          <a16:creationId xmlns="" xmlns:a16="http://schemas.microsoft.com/office/drawing/2014/main" id="{A8673DFF-CD6D-4519-803E-E586C9BE49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0" name="Group 48">
                    <a:extLst>
                      <a:ext uri="{FF2B5EF4-FFF2-40B4-BE49-F238E27FC236}">
                        <a16:creationId xmlns="" xmlns:a16="http://schemas.microsoft.com/office/drawing/2014/main" id="{C88A208A-4ABB-4747-ADEC-620B565DFE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54321" name="Freeform 49">
                      <a:extLst>
                        <a:ext uri="{FF2B5EF4-FFF2-40B4-BE49-F238E27FC236}">
                          <a16:creationId xmlns="" xmlns:a16="http://schemas.microsoft.com/office/drawing/2014/main" id="{BA506EF0-7BCD-483D-B6E1-32A83BA493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2" name="Freeform 50">
                      <a:extLst>
                        <a:ext uri="{FF2B5EF4-FFF2-40B4-BE49-F238E27FC236}">
                          <a16:creationId xmlns="" xmlns:a16="http://schemas.microsoft.com/office/drawing/2014/main" id="{E7EDDBB0-DE73-4155-9B3E-341F2A0C73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3" name="Group 51">
                    <a:extLst>
                      <a:ext uri="{FF2B5EF4-FFF2-40B4-BE49-F238E27FC236}">
                        <a16:creationId xmlns="" xmlns:a16="http://schemas.microsoft.com/office/drawing/2014/main" id="{702DEF8E-2F7D-4B92-9D8E-B2A6C0461F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54324" name="Freeform 52">
                      <a:extLst>
                        <a:ext uri="{FF2B5EF4-FFF2-40B4-BE49-F238E27FC236}">
                          <a16:creationId xmlns="" xmlns:a16="http://schemas.microsoft.com/office/drawing/2014/main" id="{665430D5-69EA-4419-AA38-A49C635CDF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5" name="Freeform 53">
                      <a:extLst>
                        <a:ext uri="{FF2B5EF4-FFF2-40B4-BE49-F238E27FC236}">
                          <a16:creationId xmlns="" xmlns:a16="http://schemas.microsoft.com/office/drawing/2014/main" id="{C1250AEE-7D09-4307-9458-B7D09095A7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6" name="Group 54">
                    <a:extLst>
                      <a:ext uri="{FF2B5EF4-FFF2-40B4-BE49-F238E27FC236}">
                        <a16:creationId xmlns="" xmlns:a16="http://schemas.microsoft.com/office/drawing/2014/main" id="{C5331E5D-F442-43FE-8BEE-909D48EFA5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54327" name="Freeform 55">
                      <a:extLst>
                        <a:ext uri="{FF2B5EF4-FFF2-40B4-BE49-F238E27FC236}">
                          <a16:creationId xmlns="" xmlns:a16="http://schemas.microsoft.com/office/drawing/2014/main" id="{566F00EF-65DD-4B8B-876D-3CFCDC9AA1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28" name="Freeform 56">
                      <a:extLst>
                        <a:ext uri="{FF2B5EF4-FFF2-40B4-BE49-F238E27FC236}">
                          <a16:creationId xmlns="" xmlns:a16="http://schemas.microsoft.com/office/drawing/2014/main" id="{20247F8E-22A6-40D9-BCA3-D88B3E3E10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29" name="Group 57">
                    <a:extLst>
                      <a:ext uri="{FF2B5EF4-FFF2-40B4-BE49-F238E27FC236}">
                        <a16:creationId xmlns="" xmlns:a16="http://schemas.microsoft.com/office/drawing/2014/main" id="{BBD3BD50-6648-4717-92A1-90E1FC031F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54330" name="Freeform 58">
                      <a:extLst>
                        <a:ext uri="{FF2B5EF4-FFF2-40B4-BE49-F238E27FC236}">
                          <a16:creationId xmlns="" xmlns:a16="http://schemas.microsoft.com/office/drawing/2014/main" id="{43AF691D-93BB-4050-A9B0-A2D0E86FE2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31" name="Freeform 59">
                      <a:extLst>
                        <a:ext uri="{FF2B5EF4-FFF2-40B4-BE49-F238E27FC236}">
                          <a16:creationId xmlns="" xmlns:a16="http://schemas.microsoft.com/office/drawing/2014/main" id="{5532E5AB-2CB4-4221-8827-5F013161C0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2" name="Group 60">
                    <a:extLst>
                      <a:ext uri="{FF2B5EF4-FFF2-40B4-BE49-F238E27FC236}">
                        <a16:creationId xmlns="" xmlns:a16="http://schemas.microsoft.com/office/drawing/2014/main" id="{59B68092-D71B-45D2-8697-671B3CFC66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54333" name="Freeform 61">
                      <a:extLst>
                        <a:ext uri="{FF2B5EF4-FFF2-40B4-BE49-F238E27FC236}">
                          <a16:creationId xmlns="" xmlns:a16="http://schemas.microsoft.com/office/drawing/2014/main" id="{A8D73B06-563F-45CD-A9CC-189811AACC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34" name="Freeform 62">
                      <a:extLst>
                        <a:ext uri="{FF2B5EF4-FFF2-40B4-BE49-F238E27FC236}">
                          <a16:creationId xmlns="" xmlns:a16="http://schemas.microsoft.com/office/drawing/2014/main" id="{4D458F80-C644-4509-A3A1-78BF1B6846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5" name="Group 63">
                    <a:extLst>
                      <a:ext uri="{FF2B5EF4-FFF2-40B4-BE49-F238E27FC236}">
                        <a16:creationId xmlns="" xmlns:a16="http://schemas.microsoft.com/office/drawing/2014/main" id="{549F4A85-66C3-440E-BC45-0003AA3895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54336" name="Freeform 64">
                      <a:extLst>
                        <a:ext uri="{FF2B5EF4-FFF2-40B4-BE49-F238E27FC236}">
                          <a16:creationId xmlns="" xmlns:a16="http://schemas.microsoft.com/office/drawing/2014/main" id="{33D362D6-DDDE-4942-9CC6-035C638885D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37" name="Freeform 65">
                      <a:extLst>
                        <a:ext uri="{FF2B5EF4-FFF2-40B4-BE49-F238E27FC236}">
                          <a16:creationId xmlns="" xmlns:a16="http://schemas.microsoft.com/office/drawing/2014/main" id="{35BA2675-B5E6-42CC-A13B-C37335B723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38" name="Group 66">
                    <a:extLst>
                      <a:ext uri="{FF2B5EF4-FFF2-40B4-BE49-F238E27FC236}">
                        <a16:creationId xmlns="" xmlns:a16="http://schemas.microsoft.com/office/drawing/2014/main" id="{1894F54D-7696-42C4-8B09-0F6AEEA286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54339" name="Freeform 67">
                      <a:extLst>
                        <a:ext uri="{FF2B5EF4-FFF2-40B4-BE49-F238E27FC236}">
                          <a16:creationId xmlns="" xmlns:a16="http://schemas.microsoft.com/office/drawing/2014/main" id="{EFC47CA5-04E7-4037-B434-6F141518C3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0" name="Freeform 68">
                      <a:extLst>
                        <a:ext uri="{FF2B5EF4-FFF2-40B4-BE49-F238E27FC236}">
                          <a16:creationId xmlns="" xmlns:a16="http://schemas.microsoft.com/office/drawing/2014/main" id="{6542DCA9-760A-49F7-A67A-BEA4D95735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41" name="Group 69">
                    <a:extLst>
                      <a:ext uri="{FF2B5EF4-FFF2-40B4-BE49-F238E27FC236}">
                        <a16:creationId xmlns="" xmlns:a16="http://schemas.microsoft.com/office/drawing/2014/main" id="{ECBE7A33-5876-498D-9D01-FCEB4CDD2C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54342" name="Freeform 70">
                      <a:extLst>
                        <a:ext uri="{FF2B5EF4-FFF2-40B4-BE49-F238E27FC236}">
                          <a16:creationId xmlns="" xmlns:a16="http://schemas.microsoft.com/office/drawing/2014/main" id="{0425AF3A-82BE-4484-851C-DD9CC03FB0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3" name="Freeform 71">
                      <a:extLst>
                        <a:ext uri="{FF2B5EF4-FFF2-40B4-BE49-F238E27FC236}">
                          <a16:creationId xmlns="" xmlns:a16="http://schemas.microsoft.com/office/drawing/2014/main" id="{CF4052F3-2D5A-4D06-AE08-239C4F5ABF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44" name="Group 72">
                    <a:extLst>
                      <a:ext uri="{FF2B5EF4-FFF2-40B4-BE49-F238E27FC236}">
                        <a16:creationId xmlns="" xmlns:a16="http://schemas.microsoft.com/office/drawing/2014/main" id="{3DD53696-7A9A-41DA-A563-B8AC35DC74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54345" name="Freeform 73">
                      <a:extLst>
                        <a:ext uri="{FF2B5EF4-FFF2-40B4-BE49-F238E27FC236}">
                          <a16:creationId xmlns="" xmlns:a16="http://schemas.microsoft.com/office/drawing/2014/main" id="{2E055F98-57C3-421F-8690-9C902D5456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46" name="Freeform 74">
                      <a:extLst>
                        <a:ext uri="{FF2B5EF4-FFF2-40B4-BE49-F238E27FC236}">
                          <a16:creationId xmlns="" xmlns:a16="http://schemas.microsoft.com/office/drawing/2014/main" id="{E9E7BDF9-63ED-43F6-9A80-5617E2DB4F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347" name="Freeform 75">
                    <a:extLst>
                      <a:ext uri="{FF2B5EF4-FFF2-40B4-BE49-F238E27FC236}">
                        <a16:creationId xmlns="" xmlns:a16="http://schemas.microsoft.com/office/drawing/2014/main" id="{42F93E32-2109-43B4-8846-98261F4AD0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48" name="Freeform 76">
                    <a:extLst>
                      <a:ext uri="{FF2B5EF4-FFF2-40B4-BE49-F238E27FC236}">
                        <a16:creationId xmlns="" xmlns:a16="http://schemas.microsoft.com/office/drawing/2014/main" id="{7DB126E1-67F5-4A06-87AB-9CCC76FCF3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4349" name="Group 77">
                    <a:extLst>
                      <a:ext uri="{FF2B5EF4-FFF2-40B4-BE49-F238E27FC236}">
                        <a16:creationId xmlns="" xmlns:a16="http://schemas.microsoft.com/office/drawing/2014/main" id="{E3B23608-3375-46C0-A88C-1A4B9963D6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54350" name="Freeform 78">
                      <a:extLst>
                        <a:ext uri="{FF2B5EF4-FFF2-40B4-BE49-F238E27FC236}">
                          <a16:creationId xmlns="" xmlns:a16="http://schemas.microsoft.com/office/drawing/2014/main" id="{CFFDA924-D511-4DFC-83E4-46E11C0EA0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1" name="Freeform 79">
                      <a:extLst>
                        <a:ext uri="{FF2B5EF4-FFF2-40B4-BE49-F238E27FC236}">
                          <a16:creationId xmlns="" xmlns:a16="http://schemas.microsoft.com/office/drawing/2014/main" id="{810278FA-4361-4ACF-A738-D6B419E404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2" name="Group 80">
                    <a:extLst>
                      <a:ext uri="{FF2B5EF4-FFF2-40B4-BE49-F238E27FC236}">
                        <a16:creationId xmlns="" xmlns:a16="http://schemas.microsoft.com/office/drawing/2014/main" id="{452FF27F-77BF-46C0-89F3-B6200C5AE1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54353" name="Freeform 81">
                      <a:extLst>
                        <a:ext uri="{FF2B5EF4-FFF2-40B4-BE49-F238E27FC236}">
                          <a16:creationId xmlns="" xmlns:a16="http://schemas.microsoft.com/office/drawing/2014/main" id="{4C3515E3-992E-4FFD-9465-8EC246AE56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4" name="Freeform 82">
                      <a:extLst>
                        <a:ext uri="{FF2B5EF4-FFF2-40B4-BE49-F238E27FC236}">
                          <a16:creationId xmlns="" xmlns:a16="http://schemas.microsoft.com/office/drawing/2014/main" id="{49DC2D3A-C8D2-457F-A573-B6B97BF651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5" name="Group 83">
                    <a:extLst>
                      <a:ext uri="{FF2B5EF4-FFF2-40B4-BE49-F238E27FC236}">
                        <a16:creationId xmlns="" xmlns:a16="http://schemas.microsoft.com/office/drawing/2014/main" id="{73D8FE90-C077-4883-A4CC-23BC2314EF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54356" name="Freeform 84">
                      <a:extLst>
                        <a:ext uri="{FF2B5EF4-FFF2-40B4-BE49-F238E27FC236}">
                          <a16:creationId xmlns="" xmlns:a16="http://schemas.microsoft.com/office/drawing/2014/main" id="{8BEC1D74-666E-4F41-9413-A2AAC8990F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57" name="Freeform 85">
                      <a:extLst>
                        <a:ext uri="{FF2B5EF4-FFF2-40B4-BE49-F238E27FC236}">
                          <a16:creationId xmlns="" xmlns:a16="http://schemas.microsoft.com/office/drawing/2014/main" id="{CC609D45-9C8C-495C-810B-BB74CCBCC8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58" name="Group 86">
                    <a:extLst>
                      <a:ext uri="{FF2B5EF4-FFF2-40B4-BE49-F238E27FC236}">
                        <a16:creationId xmlns="" xmlns:a16="http://schemas.microsoft.com/office/drawing/2014/main" id="{7B2ACFA5-5D1A-43E6-A813-E9FC2FA6BD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54359" name="Freeform 87">
                      <a:extLst>
                        <a:ext uri="{FF2B5EF4-FFF2-40B4-BE49-F238E27FC236}">
                          <a16:creationId xmlns="" xmlns:a16="http://schemas.microsoft.com/office/drawing/2014/main" id="{95EC45AB-ED2D-4D91-BB76-3FB14739DB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0" name="Freeform 88">
                      <a:extLst>
                        <a:ext uri="{FF2B5EF4-FFF2-40B4-BE49-F238E27FC236}">
                          <a16:creationId xmlns="" xmlns:a16="http://schemas.microsoft.com/office/drawing/2014/main" id="{D88D93D6-F48E-405A-B5F0-707AE496A0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1" name="Group 89">
                    <a:extLst>
                      <a:ext uri="{FF2B5EF4-FFF2-40B4-BE49-F238E27FC236}">
                        <a16:creationId xmlns="" xmlns:a16="http://schemas.microsoft.com/office/drawing/2014/main" id="{FE1CDB61-1EB8-4064-8A0E-BF63207B29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54362" name="Freeform 90">
                      <a:extLst>
                        <a:ext uri="{FF2B5EF4-FFF2-40B4-BE49-F238E27FC236}">
                          <a16:creationId xmlns="" xmlns:a16="http://schemas.microsoft.com/office/drawing/2014/main" id="{42B45969-BCA1-4E50-BD78-FCDD3524CD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3" name="Freeform 91">
                      <a:extLst>
                        <a:ext uri="{FF2B5EF4-FFF2-40B4-BE49-F238E27FC236}">
                          <a16:creationId xmlns="" xmlns:a16="http://schemas.microsoft.com/office/drawing/2014/main" id="{563ADD61-7C2C-4694-BE14-6625DFADAD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4" name="Group 92">
                    <a:extLst>
                      <a:ext uri="{FF2B5EF4-FFF2-40B4-BE49-F238E27FC236}">
                        <a16:creationId xmlns="" xmlns:a16="http://schemas.microsoft.com/office/drawing/2014/main" id="{A7E8D8B1-C71E-4AF2-BBAA-B8453B911D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54365" name="Freeform 93">
                      <a:extLst>
                        <a:ext uri="{FF2B5EF4-FFF2-40B4-BE49-F238E27FC236}">
                          <a16:creationId xmlns="" xmlns:a16="http://schemas.microsoft.com/office/drawing/2014/main" id="{DE101B83-4101-47F1-BE11-A3EDF0A7D7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6" name="Freeform 94">
                      <a:extLst>
                        <a:ext uri="{FF2B5EF4-FFF2-40B4-BE49-F238E27FC236}">
                          <a16:creationId xmlns="" xmlns:a16="http://schemas.microsoft.com/office/drawing/2014/main" id="{930BA0FB-A9C2-4B99-9FA8-CF00B8DA1A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67" name="Group 95">
                    <a:extLst>
                      <a:ext uri="{FF2B5EF4-FFF2-40B4-BE49-F238E27FC236}">
                        <a16:creationId xmlns="" xmlns:a16="http://schemas.microsoft.com/office/drawing/2014/main" id="{28C5F04F-E99D-46FB-B705-0773D02187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54368" name="Freeform 96">
                      <a:extLst>
                        <a:ext uri="{FF2B5EF4-FFF2-40B4-BE49-F238E27FC236}">
                          <a16:creationId xmlns="" xmlns:a16="http://schemas.microsoft.com/office/drawing/2014/main" id="{6FDFACCE-9671-476E-AA22-AE7FA5417C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69" name="Freeform 97">
                      <a:extLst>
                        <a:ext uri="{FF2B5EF4-FFF2-40B4-BE49-F238E27FC236}">
                          <a16:creationId xmlns="" xmlns:a16="http://schemas.microsoft.com/office/drawing/2014/main" id="{CE229A0E-EF1F-415B-862F-9849A589E4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70" name="Group 98">
                    <a:extLst>
                      <a:ext uri="{FF2B5EF4-FFF2-40B4-BE49-F238E27FC236}">
                        <a16:creationId xmlns="" xmlns:a16="http://schemas.microsoft.com/office/drawing/2014/main" id="{A8891D8F-11B2-43BE-B1EF-8EB10FE5AF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54371" name="Freeform 99">
                      <a:extLst>
                        <a:ext uri="{FF2B5EF4-FFF2-40B4-BE49-F238E27FC236}">
                          <a16:creationId xmlns="" xmlns:a16="http://schemas.microsoft.com/office/drawing/2014/main" id="{A5DB9CCF-5696-4474-AFE8-D2144CC816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72" name="Freeform 100">
                      <a:extLst>
                        <a:ext uri="{FF2B5EF4-FFF2-40B4-BE49-F238E27FC236}">
                          <a16:creationId xmlns="" xmlns:a16="http://schemas.microsoft.com/office/drawing/2014/main" id="{4787B796-D41A-458B-BA6C-12CF69792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73" name="Group 101">
                    <a:extLst>
                      <a:ext uri="{FF2B5EF4-FFF2-40B4-BE49-F238E27FC236}">
                        <a16:creationId xmlns="" xmlns:a16="http://schemas.microsoft.com/office/drawing/2014/main" id="{CB95213A-7F34-47D8-A8D0-CA9B55B2C9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54374" name="Freeform 102">
                      <a:extLst>
                        <a:ext uri="{FF2B5EF4-FFF2-40B4-BE49-F238E27FC236}">
                          <a16:creationId xmlns="" xmlns:a16="http://schemas.microsoft.com/office/drawing/2014/main" id="{F1D111B9-5147-487C-839F-B2AF09F367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75" name="Freeform 103">
                      <a:extLst>
                        <a:ext uri="{FF2B5EF4-FFF2-40B4-BE49-F238E27FC236}">
                          <a16:creationId xmlns="" xmlns:a16="http://schemas.microsoft.com/office/drawing/2014/main" id="{905C55FB-3ED5-4D90-8E69-D7A1F849DE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76" name="Group 104">
                    <a:extLst>
                      <a:ext uri="{FF2B5EF4-FFF2-40B4-BE49-F238E27FC236}">
                        <a16:creationId xmlns="" xmlns:a16="http://schemas.microsoft.com/office/drawing/2014/main" id="{9A4BEFF8-4A9C-4E79-861C-FD5FB6AAC8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54377" name="Freeform 105">
                      <a:extLst>
                        <a:ext uri="{FF2B5EF4-FFF2-40B4-BE49-F238E27FC236}">
                          <a16:creationId xmlns="" xmlns:a16="http://schemas.microsoft.com/office/drawing/2014/main" id="{B4298954-8666-4407-9362-E477D0768C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78" name="Freeform 106">
                      <a:extLst>
                        <a:ext uri="{FF2B5EF4-FFF2-40B4-BE49-F238E27FC236}">
                          <a16:creationId xmlns="" xmlns:a16="http://schemas.microsoft.com/office/drawing/2014/main" id="{2ACC93AA-1360-4AD7-B95B-820277470C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379" name="Group 107">
                    <a:extLst>
                      <a:ext uri="{FF2B5EF4-FFF2-40B4-BE49-F238E27FC236}">
                        <a16:creationId xmlns="" xmlns:a16="http://schemas.microsoft.com/office/drawing/2014/main" id="{E3E38A44-03DE-4312-B3B8-75F33EC3F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54380" name="Freeform 108">
                      <a:extLst>
                        <a:ext uri="{FF2B5EF4-FFF2-40B4-BE49-F238E27FC236}">
                          <a16:creationId xmlns="" xmlns:a16="http://schemas.microsoft.com/office/drawing/2014/main" id="{DC32DFF7-DABA-49C5-888B-08503A8665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381" name="Freeform 109">
                      <a:extLst>
                        <a:ext uri="{FF2B5EF4-FFF2-40B4-BE49-F238E27FC236}">
                          <a16:creationId xmlns="" xmlns:a16="http://schemas.microsoft.com/office/drawing/2014/main" id="{0B36DEFD-C9D2-4AA7-A3F0-527F9A2DBE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4382" name="Group 110">
                <a:extLst>
                  <a:ext uri="{FF2B5EF4-FFF2-40B4-BE49-F238E27FC236}">
                    <a16:creationId xmlns="" xmlns:a16="http://schemas.microsoft.com/office/drawing/2014/main" id="{0D9D91A3-956B-4773-849E-77D18722D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54383" name="Group 111">
                  <a:extLst>
                    <a:ext uri="{FF2B5EF4-FFF2-40B4-BE49-F238E27FC236}">
                      <a16:creationId xmlns="" xmlns:a16="http://schemas.microsoft.com/office/drawing/2014/main" id="{4F3F36EC-6697-4384-8C93-26D9D04E4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54384" name="Arc 112">
                    <a:extLst>
                      <a:ext uri="{FF2B5EF4-FFF2-40B4-BE49-F238E27FC236}">
                        <a16:creationId xmlns="" xmlns:a16="http://schemas.microsoft.com/office/drawing/2014/main" id="{1F54E530-2438-4871-B851-ED9CAA059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599"/>
                        </a:cubicBezTo>
                        <a:cubicBezTo>
                          <a:pt x="10696" y="21599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85" name="Arc 113">
                    <a:extLst>
                      <a:ext uri="{FF2B5EF4-FFF2-40B4-BE49-F238E27FC236}">
                        <a16:creationId xmlns="" xmlns:a16="http://schemas.microsoft.com/office/drawing/2014/main" id="{19DB1C36-4FBC-49A8-BD6B-DD5E3CA74D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86" name="Arc 114">
                    <a:extLst>
                      <a:ext uri="{FF2B5EF4-FFF2-40B4-BE49-F238E27FC236}">
                        <a16:creationId xmlns="" xmlns:a16="http://schemas.microsoft.com/office/drawing/2014/main" id="{28092C04-9A88-40A0-A58E-73121D2F63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87" name="Arc 115">
                    <a:extLst>
                      <a:ext uri="{FF2B5EF4-FFF2-40B4-BE49-F238E27FC236}">
                        <a16:creationId xmlns="" xmlns:a16="http://schemas.microsoft.com/office/drawing/2014/main" id="{E659E0F0-82B4-48DA-9889-817E9492BB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88" name="Arc 116">
                    <a:extLst>
                      <a:ext uri="{FF2B5EF4-FFF2-40B4-BE49-F238E27FC236}">
                        <a16:creationId xmlns="" xmlns:a16="http://schemas.microsoft.com/office/drawing/2014/main" id="{24A4AF64-F6F5-436F-8A42-0C86BE76DA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89" name="Arc 117">
                    <a:extLst>
                      <a:ext uri="{FF2B5EF4-FFF2-40B4-BE49-F238E27FC236}">
                        <a16:creationId xmlns="" xmlns:a16="http://schemas.microsoft.com/office/drawing/2014/main" id="{929AA15B-F07B-4A9C-AE7B-07F3896B5F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390" name="Freeform 118">
                    <a:extLst>
                      <a:ext uri="{FF2B5EF4-FFF2-40B4-BE49-F238E27FC236}">
                        <a16:creationId xmlns="" xmlns:a16="http://schemas.microsoft.com/office/drawing/2014/main" id="{28233041-30D6-462F-BB99-B57794F2C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391" name="Freeform 119">
                  <a:extLst>
                    <a:ext uri="{FF2B5EF4-FFF2-40B4-BE49-F238E27FC236}">
                      <a16:creationId xmlns="" xmlns:a16="http://schemas.microsoft.com/office/drawing/2014/main" id="{B117425A-7B12-44B0-AAA4-3AFE569027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392" name="Group 120">
              <a:extLst>
                <a:ext uri="{FF2B5EF4-FFF2-40B4-BE49-F238E27FC236}">
                  <a16:creationId xmlns="" xmlns:a16="http://schemas.microsoft.com/office/drawing/2014/main" id="{87B49334-C9AE-4EEC-B606-5B7CA0374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54393" name="Freeform 121">
                <a:extLst>
                  <a:ext uri="{FF2B5EF4-FFF2-40B4-BE49-F238E27FC236}">
                    <a16:creationId xmlns="" xmlns:a16="http://schemas.microsoft.com/office/drawing/2014/main" id="{5BA522D4-4FCC-4687-93DE-4722C7FC78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4" name="Arc 122">
                <a:extLst>
                  <a:ext uri="{FF2B5EF4-FFF2-40B4-BE49-F238E27FC236}">
                    <a16:creationId xmlns="" xmlns:a16="http://schemas.microsoft.com/office/drawing/2014/main" id="{18155911-317B-4DBC-9EB4-675634DFB2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5" name="Arc 123">
                <a:extLst>
                  <a:ext uri="{FF2B5EF4-FFF2-40B4-BE49-F238E27FC236}">
                    <a16:creationId xmlns="" xmlns:a16="http://schemas.microsoft.com/office/drawing/2014/main" id="{BE668FD7-F863-4346-8634-1705C072AF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6" name="Arc 124">
                <a:extLst>
                  <a:ext uri="{FF2B5EF4-FFF2-40B4-BE49-F238E27FC236}">
                    <a16:creationId xmlns="" xmlns:a16="http://schemas.microsoft.com/office/drawing/2014/main" id="{16574549-AC14-4994-A6D8-60C4344A7A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7" name="Arc 125">
                <a:extLst>
                  <a:ext uri="{FF2B5EF4-FFF2-40B4-BE49-F238E27FC236}">
                    <a16:creationId xmlns="" xmlns:a16="http://schemas.microsoft.com/office/drawing/2014/main" id="{1C5E0F7C-5E05-484C-9D99-06E1D387B8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8" name="Arc 126">
                <a:extLst>
                  <a:ext uri="{FF2B5EF4-FFF2-40B4-BE49-F238E27FC236}">
                    <a16:creationId xmlns="" xmlns:a16="http://schemas.microsoft.com/office/drawing/2014/main" id="{0D7650A5-B948-4DC0-BDF1-9EBAAC1698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9" name="Freeform 127">
                <a:extLst>
                  <a:ext uri="{FF2B5EF4-FFF2-40B4-BE49-F238E27FC236}">
                    <a16:creationId xmlns="" xmlns:a16="http://schemas.microsoft.com/office/drawing/2014/main" id="{C1DCAE78-F847-4255-9A5D-E2D09B77D3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0" name="Freeform 128">
                <a:extLst>
                  <a:ext uri="{FF2B5EF4-FFF2-40B4-BE49-F238E27FC236}">
                    <a16:creationId xmlns="" xmlns:a16="http://schemas.microsoft.com/office/drawing/2014/main" id="{D6E4AF2A-23A2-4D34-97FC-B43D421574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1" name="Freeform 129">
                <a:extLst>
                  <a:ext uri="{FF2B5EF4-FFF2-40B4-BE49-F238E27FC236}">
                    <a16:creationId xmlns="" xmlns:a16="http://schemas.microsoft.com/office/drawing/2014/main" id="{7CEC8E1A-3ADF-4778-928E-9097099CD5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2" name="Freeform 130">
                <a:extLst>
                  <a:ext uri="{FF2B5EF4-FFF2-40B4-BE49-F238E27FC236}">
                    <a16:creationId xmlns="" xmlns:a16="http://schemas.microsoft.com/office/drawing/2014/main" id="{B1F7AB06-C24F-4DF5-A471-0DC82DC2E8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3" name="Freeform 131">
                <a:extLst>
                  <a:ext uri="{FF2B5EF4-FFF2-40B4-BE49-F238E27FC236}">
                    <a16:creationId xmlns="" xmlns:a16="http://schemas.microsoft.com/office/drawing/2014/main" id="{55AF5A2B-61A9-4C0C-B737-90BDBAC70C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4" name="Freeform 132">
                <a:extLst>
                  <a:ext uri="{FF2B5EF4-FFF2-40B4-BE49-F238E27FC236}">
                    <a16:creationId xmlns="" xmlns:a16="http://schemas.microsoft.com/office/drawing/2014/main" id="{926CCD0D-35AB-4FEC-B548-60CE5FE555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5" name="Freeform 133">
                <a:extLst>
                  <a:ext uri="{FF2B5EF4-FFF2-40B4-BE49-F238E27FC236}">
                    <a16:creationId xmlns="" xmlns:a16="http://schemas.microsoft.com/office/drawing/2014/main" id="{004DDD13-80A8-468F-BA58-A3B266060E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Freeform 134">
                <a:extLst>
                  <a:ext uri="{FF2B5EF4-FFF2-40B4-BE49-F238E27FC236}">
                    <a16:creationId xmlns="" xmlns:a16="http://schemas.microsoft.com/office/drawing/2014/main" id="{87804789-D9A7-4A8D-ADCB-2F80B60EDCB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407" name="Rectangle 135">
            <a:extLst>
              <a:ext uri="{FF2B5EF4-FFF2-40B4-BE49-F238E27FC236}">
                <a16:creationId xmlns="" xmlns:a16="http://schemas.microsoft.com/office/drawing/2014/main" id="{AC79F294-4BF3-4BC1-BEA9-8FE4F5EF265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7214"/>
            <a:ext cx="103632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54408" name="Rectangle 136">
            <a:extLst>
              <a:ext uri="{FF2B5EF4-FFF2-40B4-BE49-F238E27FC236}">
                <a16:creationId xmlns="" xmlns:a16="http://schemas.microsoft.com/office/drawing/2014/main" id="{CBA78D75-7859-427A-9911-82D5074BA56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54409" name="Rectangle 137">
            <a:extLst>
              <a:ext uri="{FF2B5EF4-FFF2-40B4-BE49-F238E27FC236}">
                <a16:creationId xmlns="" xmlns:a16="http://schemas.microsoft.com/office/drawing/2014/main" id="{B62D7052-5F91-49DD-8AF1-E44935A31E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F9DFE5A-CA0A-4A15-A754-65A2AD377C29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4410" name="Rectangle 138">
            <a:extLst>
              <a:ext uri="{FF2B5EF4-FFF2-40B4-BE49-F238E27FC236}">
                <a16:creationId xmlns="" xmlns:a16="http://schemas.microsoft.com/office/drawing/2014/main" id="{442B26E9-40F9-4615-9EA3-15FD46BA0E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4411" name="Rectangle 139">
            <a:extLst>
              <a:ext uri="{FF2B5EF4-FFF2-40B4-BE49-F238E27FC236}">
                <a16:creationId xmlns="" xmlns:a16="http://schemas.microsoft.com/office/drawing/2014/main" id="{87FB8D42-05BB-41B0-8878-6F2080648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480188-324E-4C74-AD20-286F5CD046E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1D85E-75CD-4393-8859-755D7CE2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C8A8CB-46C6-48A9-BC2D-8FE75D97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4CB68-C102-4A41-8C9A-499835CE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DE6D6-545A-48E0-A0D4-A41053A9AB7A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FEAA43-B0DC-4C9E-9AE7-775033B2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66CD1B-87CC-4CB5-BC37-47ED5442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9EA88-3FB7-4272-9C33-65C74446CC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3447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C61C7F-BDF6-4204-8C1F-1848B73A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6044E8-3995-46DF-BD02-B2543FA32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F0FF71-6AD1-4079-974D-560EDDB5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524A6-3C21-41A4-9CAA-CE5A93B921EB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E212C-A25D-4F51-B606-90712EB3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A11A20-7E82-4EE9-B5F7-CD08B488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1187-E8D2-4AF8-BFBF-D6C9D060E3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894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4054C-CA86-47B8-B8C3-F839A793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A7613A-B0E7-4443-9241-EE603C2AA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B60961-FD72-4B24-B33A-9A251BA94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83FDC5-2E3C-4C4F-AFBE-C5F3155D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A72B0-93DD-4CA4-B1C9-89091BCBB596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408758-1727-4F2F-888E-0839E4F2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B06B7F-DEC1-4B59-BEB6-31DE272C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E24A1-983B-4B5F-9F3F-565DFAECFA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533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6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4A98C-B146-40DE-ADFD-44B1E62E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CAC6F-7DC8-46F3-9162-F9682E92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09DC52E-039F-4901-922D-2A50E67F1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4531A0-C3F5-44F3-A77C-399956C93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0287D10-6923-4338-9A25-6A4483CF7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C8304-791C-40C3-800F-0FE4CD00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84B86-ABEB-4C24-AD0B-EAA0C38CF6D3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BF22E1-FE99-4223-A4C6-F2435823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C5C6F0-4944-4458-82F5-7D435E6B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8634D-7D99-44C0-8A6A-BC69579D2E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9160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F568D-C00F-438D-9A63-9770E5BA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786BCE-F88B-4371-A170-6A48D017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A7F8F-B162-46BA-A9FE-0C481CD0A32B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C674FA-5E36-4ABC-AC55-ABDED875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F820E8-C7A8-4CB9-B7D2-3B253D99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C231F-2898-4A86-BCD3-40C5D56E4C3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2241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E0ECD7-9A79-4A69-A8CA-3DEB8C44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307AB-EF9E-486B-A8D3-DD4D0E9981A6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266E04-EBAF-484A-BAF7-1E948333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92987D-17F7-4726-B7C9-C9496B88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6FD67-E344-4AA5-A9F8-AC9C4626E2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914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51D00-4C4D-4285-945D-9C493576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FA465E-0739-4898-97B5-0EEFEF7B4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F0B5E3-6FD3-4432-8FB4-5C314EE05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0F357D-1A58-402B-98A9-2F8875E6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02A4B-02A8-43AE-85F7-72A24242B1C7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AF79E8-6CBC-4552-A94F-0DC529BE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85A057-C543-44D8-A46A-B3758DD3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41FCF-B70B-4590-9982-4854F867AC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4979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988D9-20FB-4782-B790-4E93F934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4C2EC4-BCA9-4727-BA8A-38B0C33CD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6C0D96-1401-4932-924C-76A445BC8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1C815C-CAE4-4CD5-A506-14494FF0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FEB8A-8B19-497B-AC1B-A06D6230A78F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445A8F-EE1F-4539-B908-DD7643A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92D5A2-3065-4061-93CA-2577EE20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728D-6414-4C10-9538-94A8517434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35520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2E1AB-F006-43BE-B6DF-0FDA4C81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1524DE-90C1-45DD-825C-2377DE874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F6B42F-1F59-4542-BF93-F308ADC1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DB641-FB35-4D29-9D94-247BA2D76C1A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98C10E-3D98-4092-B2B5-1270B3E8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D02FA4-16E3-410B-A4E8-A19756B4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435E6-A41F-4143-8937-B15C0A2FDA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4914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074F3EB-BB7A-49A4-9688-1B0C48245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301626"/>
            <a:ext cx="25908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0D96E6-EC79-477A-B34C-8B29B9F0A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01626"/>
            <a:ext cx="75692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7DADA3-C612-4652-BFDC-7041BE83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56222A-7A54-4F3F-B678-2C9416DED560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66E224-81D9-4BF8-834E-BDDA67EF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481045-D3E8-42E9-92C4-FE0BAE4E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3368-0DA7-4531-93AE-CD00BC184B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72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8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76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="" xmlns:a16="http://schemas.microsoft.com/office/drawing/2014/main" id="{2C27A08E-DFCD-497E-91E7-08A889ECD12C}"/>
              </a:ext>
            </a:extLst>
          </p:cNvPr>
          <p:cNvGrpSpPr>
            <a:grpSpLocks/>
          </p:cNvGrpSpPr>
          <p:nvPr/>
        </p:nvGrpSpPr>
        <p:grpSpPr bwMode="auto">
          <a:xfrm>
            <a:off x="8405285" y="1"/>
            <a:ext cx="3786716" cy="3254375"/>
            <a:chOff x="3115" y="0"/>
            <a:chExt cx="2170" cy="2486"/>
          </a:xfrm>
        </p:grpSpPr>
        <p:grpSp>
          <p:nvGrpSpPr>
            <p:cNvPr id="53251" name="Group 3">
              <a:extLst>
                <a:ext uri="{FF2B5EF4-FFF2-40B4-BE49-F238E27FC236}">
                  <a16:creationId xmlns="" xmlns:a16="http://schemas.microsoft.com/office/drawing/2014/main" id="{10B65C6C-8D8F-4DB0-AD9D-94B6A96DD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3252" name="Oval 4">
                <a:extLst>
                  <a:ext uri="{FF2B5EF4-FFF2-40B4-BE49-F238E27FC236}">
                    <a16:creationId xmlns="" xmlns:a16="http://schemas.microsoft.com/office/drawing/2014/main" id="{873AE6C9-3774-4C1F-9BB6-0969B3463D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3" name="Oval 5">
                <a:extLst>
                  <a:ext uri="{FF2B5EF4-FFF2-40B4-BE49-F238E27FC236}">
                    <a16:creationId xmlns="" xmlns:a16="http://schemas.microsoft.com/office/drawing/2014/main" id="{4C5BD6D8-8940-4A3D-A35D-89BA415A9B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54" name="Group 6">
              <a:extLst>
                <a:ext uri="{FF2B5EF4-FFF2-40B4-BE49-F238E27FC236}">
                  <a16:creationId xmlns="" xmlns:a16="http://schemas.microsoft.com/office/drawing/2014/main" id="{A04CA59E-09C9-4190-8FD2-987729355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3255" name="Oval 7">
                <a:extLst>
                  <a:ext uri="{FF2B5EF4-FFF2-40B4-BE49-F238E27FC236}">
                    <a16:creationId xmlns="" xmlns:a16="http://schemas.microsoft.com/office/drawing/2014/main" id="{BDA63A28-BA42-42F0-BF33-F8136D8A18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6" name="Oval 8">
                <a:extLst>
                  <a:ext uri="{FF2B5EF4-FFF2-40B4-BE49-F238E27FC236}">
                    <a16:creationId xmlns="" xmlns:a16="http://schemas.microsoft.com/office/drawing/2014/main" id="{5FC52C03-CFE2-4843-B9FA-CE006B26C4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57" name="Group 9">
              <a:extLst>
                <a:ext uri="{FF2B5EF4-FFF2-40B4-BE49-F238E27FC236}">
                  <a16:creationId xmlns="" xmlns:a16="http://schemas.microsoft.com/office/drawing/2014/main" id="{E111C19F-130B-4761-B9E9-73095B6C5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3258" name="Oval 10">
                <a:extLst>
                  <a:ext uri="{FF2B5EF4-FFF2-40B4-BE49-F238E27FC236}">
                    <a16:creationId xmlns="" xmlns:a16="http://schemas.microsoft.com/office/drawing/2014/main" id="{EBCE1F89-5CD4-41D9-A714-BF6EE7E525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Oval 11">
                <a:extLst>
                  <a:ext uri="{FF2B5EF4-FFF2-40B4-BE49-F238E27FC236}">
                    <a16:creationId xmlns="" xmlns:a16="http://schemas.microsoft.com/office/drawing/2014/main" id="{0363E1C0-3DBC-493C-913D-8A1D685EC8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60" name="Group 12">
              <a:extLst>
                <a:ext uri="{FF2B5EF4-FFF2-40B4-BE49-F238E27FC236}">
                  <a16:creationId xmlns="" xmlns:a16="http://schemas.microsoft.com/office/drawing/2014/main" id="{E02AD3F6-3676-439B-9917-5983882FF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3261" name="Group 13">
                <a:extLst>
                  <a:ext uri="{FF2B5EF4-FFF2-40B4-BE49-F238E27FC236}">
                    <a16:creationId xmlns="" xmlns:a16="http://schemas.microsoft.com/office/drawing/2014/main" id="{9ABA0CA5-8968-44D7-BA90-388C67AB38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3262" name="Oval 14">
                  <a:extLst>
                    <a:ext uri="{FF2B5EF4-FFF2-40B4-BE49-F238E27FC236}">
                      <a16:creationId xmlns="" xmlns:a16="http://schemas.microsoft.com/office/drawing/2014/main" id="{9E86F855-2A3F-42F2-A97D-E2769AD487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63" name="Oval 15">
                  <a:extLst>
                    <a:ext uri="{FF2B5EF4-FFF2-40B4-BE49-F238E27FC236}">
                      <a16:creationId xmlns="" xmlns:a16="http://schemas.microsoft.com/office/drawing/2014/main" id="{904460EA-F918-4386-967A-CC5BF3FF1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64" name="Group 16">
                <a:extLst>
                  <a:ext uri="{FF2B5EF4-FFF2-40B4-BE49-F238E27FC236}">
                    <a16:creationId xmlns="" xmlns:a16="http://schemas.microsoft.com/office/drawing/2014/main" id="{7B9BBD65-0446-451B-B457-6EB96D223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3265" name="Group 17">
                  <a:extLst>
                    <a:ext uri="{FF2B5EF4-FFF2-40B4-BE49-F238E27FC236}">
                      <a16:creationId xmlns="" xmlns:a16="http://schemas.microsoft.com/office/drawing/2014/main" id="{AB1B6EDD-EA27-473F-8B8E-CDD55CACAB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3266" name="Freeform 18">
                    <a:extLst>
                      <a:ext uri="{FF2B5EF4-FFF2-40B4-BE49-F238E27FC236}">
                        <a16:creationId xmlns="" xmlns:a16="http://schemas.microsoft.com/office/drawing/2014/main" id="{D5FD6281-7DF5-49B9-80F1-53A15E275A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67" name="Freeform 19">
                    <a:extLst>
                      <a:ext uri="{FF2B5EF4-FFF2-40B4-BE49-F238E27FC236}">
                        <a16:creationId xmlns="" xmlns:a16="http://schemas.microsoft.com/office/drawing/2014/main" id="{DBCE5356-C37E-4A78-9765-69D2470DA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68" name="Group 20">
                  <a:extLst>
                    <a:ext uri="{FF2B5EF4-FFF2-40B4-BE49-F238E27FC236}">
                      <a16:creationId xmlns="" xmlns:a16="http://schemas.microsoft.com/office/drawing/2014/main" id="{BFE2E2D4-AC93-4740-AE5A-F30E446C85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3269" name="Freeform 21">
                    <a:extLst>
                      <a:ext uri="{FF2B5EF4-FFF2-40B4-BE49-F238E27FC236}">
                        <a16:creationId xmlns="" xmlns:a16="http://schemas.microsoft.com/office/drawing/2014/main" id="{A6F89EE2-8DAF-4399-B460-04B59A2440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0" name="Freeform 22">
                    <a:extLst>
                      <a:ext uri="{FF2B5EF4-FFF2-40B4-BE49-F238E27FC236}">
                        <a16:creationId xmlns="" xmlns:a16="http://schemas.microsoft.com/office/drawing/2014/main" id="{6EF84F01-C5AB-4099-A862-013AAB552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71" name="Group 23">
                  <a:extLst>
                    <a:ext uri="{FF2B5EF4-FFF2-40B4-BE49-F238E27FC236}">
                      <a16:creationId xmlns="" xmlns:a16="http://schemas.microsoft.com/office/drawing/2014/main" id="{E91B2538-CDCE-4D64-86CF-91C6E3A397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3272" name="Freeform 24">
                    <a:extLst>
                      <a:ext uri="{FF2B5EF4-FFF2-40B4-BE49-F238E27FC236}">
                        <a16:creationId xmlns="" xmlns:a16="http://schemas.microsoft.com/office/drawing/2014/main" id="{8CC27FE1-7458-4633-8E55-B2F1EA2904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3" name="Freeform 25">
                    <a:extLst>
                      <a:ext uri="{FF2B5EF4-FFF2-40B4-BE49-F238E27FC236}">
                        <a16:creationId xmlns="" xmlns:a16="http://schemas.microsoft.com/office/drawing/2014/main" id="{93E18FEB-0168-4404-98AD-9FEC4A1BB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74" name="Group 26">
                  <a:extLst>
                    <a:ext uri="{FF2B5EF4-FFF2-40B4-BE49-F238E27FC236}">
                      <a16:creationId xmlns="" xmlns:a16="http://schemas.microsoft.com/office/drawing/2014/main" id="{6BA04285-51CC-40AB-87F9-7F0B3E6E56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3275" name="Freeform 27">
                    <a:extLst>
                      <a:ext uri="{FF2B5EF4-FFF2-40B4-BE49-F238E27FC236}">
                        <a16:creationId xmlns="" xmlns:a16="http://schemas.microsoft.com/office/drawing/2014/main" id="{063BC90E-8139-4726-8885-6B603BED9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6" name="Freeform 28">
                    <a:extLst>
                      <a:ext uri="{FF2B5EF4-FFF2-40B4-BE49-F238E27FC236}">
                        <a16:creationId xmlns="" xmlns:a16="http://schemas.microsoft.com/office/drawing/2014/main" id="{0DA94C35-0795-40B6-8BA4-FEBBF6CA8C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77" name="Group 29">
                  <a:extLst>
                    <a:ext uri="{FF2B5EF4-FFF2-40B4-BE49-F238E27FC236}">
                      <a16:creationId xmlns="" xmlns:a16="http://schemas.microsoft.com/office/drawing/2014/main" id="{01E65E95-30D5-4B47-A1FF-07E3AD9DB9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3278" name="Freeform 30">
                    <a:extLst>
                      <a:ext uri="{FF2B5EF4-FFF2-40B4-BE49-F238E27FC236}">
                        <a16:creationId xmlns="" xmlns:a16="http://schemas.microsoft.com/office/drawing/2014/main" id="{8D6038D4-5FC8-41D2-98DE-64966CB1A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79" name="Freeform 31">
                    <a:extLst>
                      <a:ext uri="{FF2B5EF4-FFF2-40B4-BE49-F238E27FC236}">
                        <a16:creationId xmlns="" xmlns:a16="http://schemas.microsoft.com/office/drawing/2014/main" id="{E840B35F-291E-4320-ACA4-654753784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80" name="Group 32">
                  <a:extLst>
                    <a:ext uri="{FF2B5EF4-FFF2-40B4-BE49-F238E27FC236}">
                      <a16:creationId xmlns="" xmlns:a16="http://schemas.microsoft.com/office/drawing/2014/main" id="{ED73217F-BA7D-4267-8F5A-B1B5EDFEC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3281" name="Freeform 33">
                    <a:extLst>
                      <a:ext uri="{FF2B5EF4-FFF2-40B4-BE49-F238E27FC236}">
                        <a16:creationId xmlns="" xmlns:a16="http://schemas.microsoft.com/office/drawing/2014/main" id="{24F20908-A483-4A54-B3CE-5AB474234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82" name="Freeform 34">
                    <a:extLst>
                      <a:ext uri="{FF2B5EF4-FFF2-40B4-BE49-F238E27FC236}">
                        <a16:creationId xmlns="" xmlns:a16="http://schemas.microsoft.com/office/drawing/2014/main" id="{7DAD0107-02C2-43F6-8333-E3E5998750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83" name="Group 35">
                  <a:extLst>
                    <a:ext uri="{FF2B5EF4-FFF2-40B4-BE49-F238E27FC236}">
                      <a16:creationId xmlns="" xmlns:a16="http://schemas.microsoft.com/office/drawing/2014/main" id="{BF0523DA-4417-4084-8F86-12B12AC80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3284" name="Freeform 36">
                    <a:extLst>
                      <a:ext uri="{FF2B5EF4-FFF2-40B4-BE49-F238E27FC236}">
                        <a16:creationId xmlns="" xmlns:a16="http://schemas.microsoft.com/office/drawing/2014/main" id="{CE65A8FF-66B4-44C7-9FF6-22E4BC356F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85" name="Freeform 37">
                    <a:extLst>
                      <a:ext uri="{FF2B5EF4-FFF2-40B4-BE49-F238E27FC236}">
                        <a16:creationId xmlns="" xmlns:a16="http://schemas.microsoft.com/office/drawing/2014/main" id="{DDC942F8-C4EA-4C1B-B9E6-76490E8F8D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86" name="Group 38">
                  <a:extLst>
                    <a:ext uri="{FF2B5EF4-FFF2-40B4-BE49-F238E27FC236}">
                      <a16:creationId xmlns="" xmlns:a16="http://schemas.microsoft.com/office/drawing/2014/main" id="{6445D1CB-386B-4F51-939A-4B8967FF9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3287" name="Freeform 39">
                    <a:extLst>
                      <a:ext uri="{FF2B5EF4-FFF2-40B4-BE49-F238E27FC236}">
                        <a16:creationId xmlns="" xmlns:a16="http://schemas.microsoft.com/office/drawing/2014/main" id="{5E6E6445-EBA9-4BB2-A931-CF27A56561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88" name="Freeform 40">
                    <a:extLst>
                      <a:ext uri="{FF2B5EF4-FFF2-40B4-BE49-F238E27FC236}">
                        <a16:creationId xmlns="" xmlns:a16="http://schemas.microsoft.com/office/drawing/2014/main" id="{B0AA6BBA-300D-43F6-9126-A28C26704B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89" name="Group 41">
                  <a:extLst>
                    <a:ext uri="{FF2B5EF4-FFF2-40B4-BE49-F238E27FC236}">
                      <a16:creationId xmlns="" xmlns:a16="http://schemas.microsoft.com/office/drawing/2014/main" id="{01F7D5CE-DA5A-46B3-8C52-BACFB3D0E8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3290" name="Freeform 42">
                    <a:extLst>
                      <a:ext uri="{FF2B5EF4-FFF2-40B4-BE49-F238E27FC236}">
                        <a16:creationId xmlns="" xmlns:a16="http://schemas.microsoft.com/office/drawing/2014/main" id="{BA0D53DD-1CBA-4903-8AC2-29DCCBEE3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91" name="Freeform 43">
                    <a:extLst>
                      <a:ext uri="{FF2B5EF4-FFF2-40B4-BE49-F238E27FC236}">
                        <a16:creationId xmlns="" xmlns:a16="http://schemas.microsoft.com/office/drawing/2014/main" id="{1DB00BDF-A67A-4FFA-A74B-CD0A4491CC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92" name="Group 44">
                  <a:extLst>
                    <a:ext uri="{FF2B5EF4-FFF2-40B4-BE49-F238E27FC236}">
                      <a16:creationId xmlns="" xmlns:a16="http://schemas.microsoft.com/office/drawing/2014/main" id="{F658D08F-8E77-4B8D-BE83-527B207B45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3293" name="Freeform 45">
                    <a:extLst>
                      <a:ext uri="{FF2B5EF4-FFF2-40B4-BE49-F238E27FC236}">
                        <a16:creationId xmlns="" xmlns:a16="http://schemas.microsoft.com/office/drawing/2014/main" id="{DD53906F-F24F-46B4-BA78-877A52E5C1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94" name="Freeform 46">
                    <a:extLst>
                      <a:ext uri="{FF2B5EF4-FFF2-40B4-BE49-F238E27FC236}">
                        <a16:creationId xmlns="" xmlns:a16="http://schemas.microsoft.com/office/drawing/2014/main" id="{23224C84-05CA-43F0-8913-E626DAACF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95" name="Group 47">
                  <a:extLst>
                    <a:ext uri="{FF2B5EF4-FFF2-40B4-BE49-F238E27FC236}">
                      <a16:creationId xmlns="" xmlns:a16="http://schemas.microsoft.com/office/drawing/2014/main" id="{1A2BDA11-45DE-4331-8B1E-2140AAFE52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3296" name="Freeform 48">
                    <a:extLst>
                      <a:ext uri="{FF2B5EF4-FFF2-40B4-BE49-F238E27FC236}">
                        <a16:creationId xmlns="" xmlns:a16="http://schemas.microsoft.com/office/drawing/2014/main" id="{CE444C9E-5100-4F71-8382-43746308F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297" name="Freeform 49">
                    <a:extLst>
                      <a:ext uri="{FF2B5EF4-FFF2-40B4-BE49-F238E27FC236}">
                        <a16:creationId xmlns="" xmlns:a16="http://schemas.microsoft.com/office/drawing/2014/main" id="{CFB6669D-3DFA-4B7F-9356-6701268E2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98" name="Group 50">
                  <a:extLst>
                    <a:ext uri="{FF2B5EF4-FFF2-40B4-BE49-F238E27FC236}">
                      <a16:creationId xmlns="" xmlns:a16="http://schemas.microsoft.com/office/drawing/2014/main" id="{7BF9BC95-F943-470D-B02A-916672E227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3299" name="Freeform 51">
                    <a:extLst>
                      <a:ext uri="{FF2B5EF4-FFF2-40B4-BE49-F238E27FC236}">
                        <a16:creationId xmlns="" xmlns:a16="http://schemas.microsoft.com/office/drawing/2014/main" id="{FDA25083-356E-4F61-B0D8-2D2C058454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00" name="Freeform 52">
                    <a:extLst>
                      <a:ext uri="{FF2B5EF4-FFF2-40B4-BE49-F238E27FC236}">
                        <a16:creationId xmlns="" xmlns:a16="http://schemas.microsoft.com/office/drawing/2014/main" id="{8F59B5CD-86D9-44A6-9D4B-AA36A2DAD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01" name="Group 53">
                  <a:extLst>
                    <a:ext uri="{FF2B5EF4-FFF2-40B4-BE49-F238E27FC236}">
                      <a16:creationId xmlns="" xmlns:a16="http://schemas.microsoft.com/office/drawing/2014/main" id="{084B3311-1235-4B83-B936-854A2F326E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3302" name="Freeform 54">
                    <a:extLst>
                      <a:ext uri="{FF2B5EF4-FFF2-40B4-BE49-F238E27FC236}">
                        <a16:creationId xmlns="" xmlns:a16="http://schemas.microsoft.com/office/drawing/2014/main" id="{C71C2D34-A74C-4E26-AEF2-F5C54A5D2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03" name="Freeform 55">
                    <a:extLst>
                      <a:ext uri="{FF2B5EF4-FFF2-40B4-BE49-F238E27FC236}">
                        <a16:creationId xmlns="" xmlns:a16="http://schemas.microsoft.com/office/drawing/2014/main" id="{397AEF1E-0D99-4BCF-9AE9-C1F14A802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04" name="Group 56">
                  <a:extLst>
                    <a:ext uri="{FF2B5EF4-FFF2-40B4-BE49-F238E27FC236}">
                      <a16:creationId xmlns="" xmlns:a16="http://schemas.microsoft.com/office/drawing/2014/main" id="{0E557C5D-CDB2-42E2-8DFD-5AA70725B0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3305" name="Freeform 57">
                    <a:extLst>
                      <a:ext uri="{FF2B5EF4-FFF2-40B4-BE49-F238E27FC236}">
                        <a16:creationId xmlns="" xmlns:a16="http://schemas.microsoft.com/office/drawing/2014/main" id="{7D9F3535-BB55-444A-B6B5-36A5D41542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06" name="Freeform 58">
                    <a:extLst>
                      <a:ext uri="{FF2B5EF4-FFF2-40B4-BE49-F238E27FC236}">
                        <a16:creationId xmlns="" xmlns:a16="http://schemas.microsoft.com/office/drawing/2014/main" id="{78319CE0-6EC6-44DF-A5C1-9D5D00085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07" name="Group 59">
                  <a:extLst>
                    <a:ext uri="{FF2B5EF4-FFF2-40B4-BE49-F238E27FC236}">
                      <a16:creationId xmlns="" xmlns:a16="http://schemas.microsoft.com/office/drawing/2014/main" id="{BF72C4DE-7A73-47AF-B2A7-0E38DB3B20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3308" name="Freeform 60">
                    <a:extLst>
                      <a:ext uri="{FF2B5EF4-FFF2-40B4-BE49-F238E27FC236}">
                        <a16:creationId xmlns="" xmlns:a16="http://schemas.microsoft.com/office/drawing/2014/main" id="{C010E255-4D8B-4B26-A23E-BD62692D3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09" name="Freeform 61">
                    <a:extLst>
                      <a:ext uri="{FF2B5EF4-FFF2-40B4-BE49-F238E27FC236}">
                        <a16:creationId xmlns="" xmlns:a16="http://schemas.microsoft.com/office/drawing/2014/main" id="{CD1C2F78-06BC-4EA0-852F-BB85C92C45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10" name="Group 62">
                  <a:extLst>
                    <a:ext uri="{FF2B5EF4-FFF2-40B4-BE49-F238E27FC236}">
                      <a16:creationId xmlns="" xmlns:a16="http://schemas.microsoft.com/office/drawing/2014/main" id="{ABA339BC-D123-47D5-988D-2257FFEF78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3311" name="Freeform 63">
                    <a:extLst>
                      <a:ext uri="{FF2B5EF4-FFF2-40B4-BE49-F238E27FC236}">
                        <a16:creationId xmlns="" xmlns:a16="http://schemas.microsoft.com/office/drawing/2014/main" id="{4EC96667-C2B0-416F-8B86-5F25CFCC7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12" name="Freeform 64">
                    <a:extLst>
                      <a:ext uri="{FF2B5EF4-FFF2-40B4-BE49-F238E27FC236}">
                        <a16:creationId xmlns="" xmlns:a16="http://schemas.microsoft.com/office/drawing/2014/main" id="{2B132996-B3CC-41CE-AE52-B50BC0B9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13" name="Group 65">
                  <a:extLst>
                    <a:ext uri="{FF2B5EF4-FFF2-40B4-BE49-F238E27FC236}">
                      <a16:creationId xmlns="" xmlns:a16="http://schemas.microsoft.com/office/drawing/2014/main" id="{91807DC5-80CD-42A4-A176-978376D92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3314" name="Freeform 66">
                    <a:extLst>
                      <a:ext uri="{FF2B5EF4-FFF2-40B4-BE49-F238E27FC236}">
                        <a16:creationId xmlns="" xmlns:a16="http://schemas.microsoft.com/office/drawing/2014/main" id="{2A201824-298C-47D9-B003-B13DCD13A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15" name="Freeform 67">
                    <a:extLst>
                      <a:ext uri="{FF2B5EF4-FFF2-40B4-BE49-F238E27FC236}">
                        <a16:creationId xmlns="" xmlns:a16="http://schemas.microsoft.com/office/drawing/2014/main" id="{ECFCD3B2-E93E-4BC4-B0D8-77ADF0B432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16" name="Group 68">
                  <a:extLst>
                    <a:ext uri="{FF2B5EF4-FFF2-40B4-BE49-F238E27FC236}">
                      <a16:creationId xmlns="" xmlns:a16="http://schemas.microsoft.com/office/drawing/2014/main" id="{36F84ACC-AAED-489D-B1B6-D7DAFAA997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3317" name="Freeform 69">
                    <a:extLst>
                      <a:ext uri="{FF2B5EF4-FFF2-40B4-BE49-F238E27FC236}">
                        <a16:creationId xmlns="" xmlns:a16="http://schemas.microsoft.com/office/drawing/2014/main" id="{9EBC0B2A-3CED-483A-B363-E7BB95707A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18" name="Freeform 70">
                    <a:extLst>
                      <a:ext uri="{FF2B5EF4-FFF2-40B4-BE49-F238E27FC236}">
                        <a16:creationId xmlns="" xmlns:a16="http://schemas.microsoft.com/office/drawing/2014/main" id="{A75A23B1-B7CB-46B6-805C-BB119DFA7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19" name="Group 71">
                  <a:extLst>
                    <a:ext uri="{FF2B5EF4-FFF2-40B4-BE49-F238E27FC236}">
                      <a16:creationId xmlns="" xmlns:a16="http://schemas.microsoft.com/office/drawing/2014/main" id="{AB808A6E-4641-4AA7-8BD2-A0B408A2F5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3320" name="Freeform 72">
                    <a:extLst>
                      <a:ext uri="{FF2B5EF4-FFF2-40B4-BE49-F238E27FC236}">
                        <a16:creationId xmlns="" xmlns:a16="http://schemas.microsoft.com/office/drawing/2014/main" id="{98B68787-FB82-4252-BD0B-D266DED2E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21" name="Freeform 73">
                    <a:extLst>
                      <a:ext uri="{FF2B5EF4-FFF2-40B4-BE49-F238E27FC236}">
                        <a16:creationId xmlns="" xmlns:a16="http://schemas.microsoft.com/office/drawing/2014/main" id="{1091EFD1-F311-4DBF-A12A-6BE2925E5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22" name="Group 74">
                  <a:extLst>
                    <a:ext uri="{FF2B5EF4-FFF2-40B4-BE49-F238E27FC236}">
                      <a16:creationId xmlns="" xmlns:a16="http://schemas.microsoft.com/office/drawing/2014/main" id="{056A0A33-055F-4321-BEE5-A5C71BD40A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3323" name="Freeform 75">
                    <a:extLst>
                      <a:ext uri="{FF2B5EF4-FFF2-40B4-BE49-F238E27FC236}">
                        <a16:creationId xmlns="" xmlns:a16="http://schemas.microsoft.com/office/drawing/2014/main" id="{DE6B0820-050B-4D7C-8F3F-F58ECFC48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24" name="Freeform 76">
                    <a:extLst>
                      <a:ext uri="{FF2B5EF4-FFF2-40B4-BE49-F238E27FC236}">
                        <a16:creationId xmlns="" xmlns:a16="http://schemas.microsoft.com/office/drawing/2014/main" id="{8E2CA309-F85D-4804-B8FA-892E5FAF0A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25" name="Group 77">
                  <a:extLst>
                    <a:ext uri="{FF2B5EF4-FFF2-40B4-BE49-F238E27FC236}">
                      <a16:creationId xmlns="" xmlns:a16="http://schemas.microsoft.com/office/drawing/2014/main" id="{220DC887-4C5C-48D1-A711-CBA994968A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3326" name="Freeform 78">
                    <a:extLst>
                      <a:ext uri="{FF2B5EF4-FFF2-40B4-BE49-F238E27FC236}">
                        <a16:creationId xmlns="" xmlns:a16="http://schemas.microsoft.com/office/drawing/2014/main" id="{640061ED-CC17-40EE-9B76-DC67A6A81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27" name="Freeform 79">
                    <a:extLst>
                      <a:ext uri="{FF2B5EF4-FFF2-40B4-BE49-F238E27FC236}">
                        <a16:creationId xmlns="" xmlns:a16="http://schemas.microsoft.com/office/drawing/2014/main" id="{519465FE-C932-4743-9916-0CCA3B8BD7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328" name="Freeform 80">
                  <a:extLst>
                    <a:ext uri="{FF2B5EF4-FFF2-40B4-BE49-F238E27FC236}">
                      <a16:creationId xmlns="" xmlns:a16="http://schemas.microsoft.com/office/drawing/2014/main" id="{6A218FE8-07B0-4784-B4D5-20C24FDB65D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29" name="Freeform 81">
                  <a:extLst>
                    <a:ext uri="{FF2B5EF4-FFF2-40B4-BE49-F238E27FC236}">
                      <a16:creationId xmlns="" xmlns:a16="http://schemas.microsoft.com/office/drawing/2014/main" id="{C89C614A-5066-4D40-834E-1DD65D29925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330" name="Group 82">
                  <a:extLst>
                    <a:ext uri="{FF2B5EF4-FFF2-40B4-BE49-F238E27FC236}">
                      <a16:creationId xmlns="" xmlns:a16="http://schemas.microsoft.com/office/drawing/2014/main" id="{C5608599-EC89-4615-B2AE-B0B292949A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3331" name="Freeform 83">
                    <a:extLst>
                      <a:ext uri="{FF2B5EF4-FFF2-40B4-BE49-F238E27FC236}">
                        <a16:creationId xmlns="" xmlns:a16="http://schemas.microsoft.com/office/drawing/2014/main" id="{DC584A7B-7F67-4AF9-B47A-86C02E4BC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32" name="Freeform 84">
                    <a:extLst>
                      <a:ext uri="{FF2B5EF4-FFF2-40B4-BE49-F238E27FC236}">
                        <a16:creationId xmlns="" xmlns:a16="http://schemas.microsoft.com/office/drawing/2014/main" id="{91FED0C4-21B8-4976-B528-5C2BA2640B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33" name="Group 85">
                  <a:extLst>
                    <a:ext uri="{FF2B5EF4-FFF2-40B4-BE49-F238E27FC236}">
                      <a16:creationId xmlns="" xmlns:a16="http://schemas.microsoft.com/office/drawing/2014/main" id="{B3DCFB24-5295-4659-A84B-4BF3A8DED4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3334" name="Freeform 86">
                    <a:extLst>
                      <a:ext uri="{FF2B5EF4-FFF2-40B4-BE49-F238E27FC236}">
                        <a16:creationId xmlns="" xmlns:a16="http://schemas.microsoft.com/office/drawing/2014/main" id="{35297B32-D591-488B-ABD6-1920B800D3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35" name="Freeform 87">
                    <a:extLst>
                      <a:ext uri="{FF2B5EF4-FFF2-40B4-BE49-F238E27FC236}">
                        <a16:creationId xmlns="" xmlns:a16="http://schemas.microsoft.com/office/drawing/2014/main" id="{8FBB4AE0-B3D3-4182-860C-FBA6E7C2BF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36" name="Group 88">
                  <a:extLst>
                    <a:ext uri="{FF2B5EF4-FFF2-40B4-BE49-F238E27FC236}">
                      <a16:creationId xmlns="" xmlns:a16="http://schemas.microsoft.com/office/drawing/2014/main" id="{A63B9D68-E136-4A49-BB78-375021846E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3337" name="Freeform 89">
                    <a:extLst>
                      <a:ext uri="{FF2B5EF4-FFF2-40B4-BE49-F238E27FC236}">
                        <a16:creationId xmlns="" xmlns:a16="http://schemas.microsoft.com/office/drawing/2014/main" id="{9FDF4225-3F9F-4FA7-A1CA-99EEE5F40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38" name="Freeform 90">
                    <a:extLst>
                      <a:ext uri="{FF2B5EF4-FFF2-40B4-BE49-F238E27FC236}">
                        <a16:creationId xmlns="" xmlns:a16="http://schemas.microsoft.com/office/drawing/2014/main" id="{3A0661E4-3D30-43EB-831C-38A28FA2B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39" name="Group 91">
                  <a:extLst>
                    <a:ext uri="{FF2B5EF4-FFF2-40B4-BE49-F238E27FC236}">
                      <a16:creationId xmlns="" xmlns:a16="http://schemas.microsoft.com/office/drawing/2014/main" id="{355EC77C-2E72-4C61-9809-C9A6447A04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3340" name="Freeform 92">
                    <a:extLst>
                      <a:ext uri="{FF2B5EF4-FFF2-40B4-BE49-F238E27FC236}">
                        <a16:creationId xmlns="" xmlns:a16="http://schemas.microsoft.com/office/drawing/2014/main" id="{5909DD82-C603-4078-9A77-70C554E95C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41" name="Freeform 93">
                    <a:extLst>
                      <a:ext uri="{FF2B5EF4-FFF2-40B4-BE49-F238E27FC236}">
                        <a16:creationId xmlns="" xmlns:a16="http://schemas.microsoft.com/office/drawing/2014/main" id="{7A5C07B1-21DC-4D50-A76F-95228C491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42" name="Group 94">
                  <a:extLst>
                    <a:ext uri="{FF2B5EF4-FFF2-40B4-BE49-F238E27FC236}">
                      <a16:creationId xmlns="" xmlns:a16="http://schemas.microsoft.com/office/drawing/2014/main" id="{32F4FFE2-B03F-45CA-9A6D-0B9B06738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3343" name="Freeform 95">
                    <a:extLst>
                      <a:ext uri="{FF2B5EF4-FFF2-40B4-BE49-F238E27FC236}">
                        <a16:creationId xmlns="" xmlns:a16="http://schemas.microsoft.com/office/drawing/2014/main" id="{DD311F60-32A7-41C8-B4CD-076F420D38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44" name="Freeform 96">
                    <a:extLst>
                      <a:ext uri="{FF2B5EF4-FFF2-40B4-BE49-F238E27FC236}">
                        <a16:creationId xmlns="" xmlns:a16="http://schemas.microsoft.com/office/drawing/2014/main" id="{EBA83BD7-FEF7-421E-BACE-52AF27CCD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45" name="Group 97">
                  <a:extLst>
                    <a:ext uri="{FF2B5EF4-FFF2-40B4-BE49-F238E27FC236}">
                      <a16:creationId xmlns="" xmlns:a16="http://schemas.microsoft.com/office/drawing/2014/main" id="{F1528BD8-A29C-482F-B147-5058323E32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3346" name="Freeform 98">
                    <a:extLst>
                      <a:ext uri="{FF2B5EF4-FFF2-40B4-BE49-F238E27FC236}">
                        <a16:creationId xmlns="" xmlns:a16="http://schemas.microsoft.com/office/drawing/2014/main" id="{3C45CD9E-F4D3-4853-A6DC-F0A215C7C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47" name="Freeform 99">
                    <a:extLst>
                      <a:ext uri="{FF2B5EF4-FFF2-40B4-BE49-F238E27FC236}">
                        <a16:creationId xmlns="" xmlns:a16="http://schemas.microsoft.com/office/drawing/2014/main" id="{246D6221-444C-4010-A24A-EA23FBF23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48" name="Group 100">
                  <a:extLst>
                    <a:ext uri="{FF2B5EF4-FFF2-40B4-BE49-F238E27FC236}">
                      <a16:creationId xmlns="" xmlns:a16="http://schemas.microsoft.com/office/drawing/2014/main" id="{D5A209C7-85B6-49F3-AC9A-37D11EA54F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3349" name="Freeform 101">
                    <a:extLst>
                      <a:ext uri="{FF2B5EF4-FFF2-40B4-BE49-F238E27FC236}">
                        <a16:creationId xmlns="" xmlns:a16="http://schemas.microsoft.com/office/drawing/2014/main" id="{64A639B0-F71A-49BF-B8DC-83C9DFBF10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50" name="Freeform 102">
                    <a:extLst>
                      <a:ext uri="{FF2B5EF4-FFF2-40B4-BE49-F238E27FC236}">
                        <a16:creationId xmlns="" xmlns:a16="http://schemas.microsoft.com/office/drawing/2014/main" id="{ECC27CF0-EDA7-46C0-B213-75E775A0D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51" name="Group 103">
                  <a:extLst>
                    <a:ext uri="{FF2B5EF4-FFF2-40B4-BE49-F238E27FC236}">
                      <a16:creationId xmlns="" xmlns:a16="http://schemas.microsoft.com/office/drawing/2014/main" id="{4CA72F49-89A1-4372-9099-27F5F203D4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3352" name="Freeform 104">
                    <a:extLst>
                      <a:ext uri="{FF2B5EF4-FFF2-40B4-BE49-F238E27FC236}">
                        <a16:creationId xmlns="" xmlns:a16="http://schemas.microsoft.com/office/drawing/2014/main" id="{2D31C483-0544-4089-8BB6-54072AE17E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53" name="Freeform 105">
                    <a:extLst>
                      <a:ext uri="{FF2B5EF4-FFF2-40B4-BE49-F238E27FC236}">
                        <a16:creationId xmlns="" xmlns:a16="http://schemas.microsoft.com/office/drawing/2014/main" id="{7318CF36-DC85-4544-9F94-C7F8240BF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54" name="Group 106">
                  <a:extLst>
                    <a:ext uri="{FF2B5EF4-FFF2-40B4-BE49-F238E27FC236}">
                      <a16:creationId xmlns="" xmlns:a16="http://schemas.microsoft.com/office/drawing/2014/main" id="{543F45FA-32E7-4FBC-BF50-5F4918075D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3355" name="Freeform 107">
                    <a:extLst>
                      <a:ext uri="{FF2B5EF4-FFF2-40B4-BE49-F238E27FC236}">
                        <a16:creationId xmlns="" xmlns:a16="http://schemas.microsoft.com/office/drawing/2014/main" id="{0D37586C-5C8D-4303-A79E-3B61AEDDD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56" name="Freeform 108">
                    <a:extLst>
                      <a:ext uri="{FF2B5EF4-FFF2-40B4-BE49-F238E27FC236}">
                        <a16:creationId xmlns="" xmlns:a16="http://schemas.microsoft.com/office/drawing/2014/main" id="{FCE840BA-39E3-48E1-8464-7E212CA73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57" name="Group 109">
                  <a:extLst>
                    <a:ext uri="{FF2B5EF4-FFF2-40B4-BE49-F238E27FC236}">
                      <a16:creationId xmlns="" xmlns:a16="http://schemas.microsoft.com/office/drawing/2014/main" id="{9C2F060D-BF69-48B6-9744-65EF56C3D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3358" name="Freeform 110">
                    <a:extLst>
                      <a:ext uri="{FF2B5EF4-FFF2-40B4-BE49-F238E27FC236}">
                        <a16:creationId xmlns="" xmlns:a16="http://schemas.microsoft.com/office/drawing/2014/main" id="{D914C9E6-C598-48FC-ADCC-13427989B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59" name="Freeform 111">
                    <a:extLst>
                      <a:ext uri="{FF2B5EF4-FFF2-40B4-BE49-F238E27FC236}">
                        <a16:creationId xmlns="" xmlns:a16="http://schemas.microsoft.com/office/drawing/2014/main" id="{2D2A9C8C-3997-4882-AF68-6253045D6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60" name="Group 112">
                  <a:extLst>
                    <a:ext uri="{FF2B5EF4-FFF2-40B4-BE49-F238E27FC236}">
                      <a16:creationId xmlns="" xmlns:a16="http://schemas.microsoft.com/office/drawing/2014/main" id="{FA021127-CD3B-4AA0-8AA7-03D045F232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3361" name="Freeform 113">
                    <a:extLst>
                      <a:ext uri="{FF2B5EF4-FFF2-40B4-BE49-F238E27FC236}">
                        <a16:creationId xmlns="" xmlns:a16="http://schemas.microsoft.com/office/drawing/2014/main" id="{F9C67475-565A-4ADF-9927-4E3979086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362" name="Freeform 114">
                    <a:extLst>
                      <a:ext uri="{FF2B5EF4-FFF2-40B4-BE49-F238E27FC236}">
                        <a16:creationId xmlns="" xmlns:a16="http://schemas.microsoft.com/office/drawing/2014/main" id="{2A6A4F6B-DE0D-4B14-AEBD-53C0939AD7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3363" name="Freeform 115">
                <a:extLst>
                  <a:ext uri="{FF2B5EF4-FFF2-40B4-BE49-F238E27FC236}">
                    <a16:creationId xmlns="" xmlns:a16="http://schemas.microsoft.com/office/drawing/2014/main" id="{7597BB8A-8FF3-42F4-87D9-7AC44AA4CD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4" name="Arc 116">
                <a:extLst>
                  <a:ext uri="{FF2B5EF4-FFF2-40B4-BE49-F238E27FC236}">
                    <a16:creationId xmlns="" xmlns:a16="http://schemas.microsoft.com/office/drawing/2014/main" id="{93DCDCB7-810B-4825-ABEC-74283EB9EA2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5" name="Arc 117">
                <a:extLst>
                  <a:ext uri="{FF2B5EF4-FFF2-40B4-BE49-F238E27FC236}">
                    <a16:creationId xmlns="" xmlns:a16="http://schemas.microsoft.com/office/drawing/2014/main" id="{D2A21E62-2A90-45C7-8CE0-81271F6F300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599"/>
                    </a:cubicBezTo>
                    <a:cubicBezTo>
                      <a:pt x="10696" y="21599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6" name="Arc 118">
                <a:extLst>
                  <a:ext uri="{FF2B5EF4-FFF2-40B4-BE49-F238E27FC236}">
                    <a16:creationId xmlns="" xmlns:a16="http://schemas.microsoft.com/office/drawing/2014/main" id="{19EAA7B0-D506-434A-B535-FC89AF633E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7" name="Arc 119">
                <a:extLst>
                  <a:ext uri="{FF2B5EF4-FFF2-40B4-BE49-F238E27FC236}">
                    <a16:creationId xmlns="" xmlns:a16="http://schemas.microsoft.com/office/drawing/2014/main" id="{AC9312B3-8524-4B4D-9250-2DD0181CBFC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8" name="Arc 120">
                <a:extLst>
                  <a:ext uri="{FF2B5EF4-FFF2-40B4-BE49-F238E27FC236}">
                    <a16:creationId xmlns="" xmlns:a16="http://schemas.microsoft.com/office/drawing/2014/main" id="{35BB489F-6761-461E-A207-D8A8FB85258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9" name="Arc 121">
                <a:extLst>
                  <a:ext uri="{FF2B5EF4-FFF2-40B4-BE49-F238E27FC236}">
                    <a16:creationId xmlns="" xmlns:a16="http://schemas.microsoft.com/office/drawing/2014/main" id="{0F24B5D4-B292-4E28-BFFC-C201A73F66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0" name="Arc 122">
                <a:extLst>
                  <a:ext uri="{FF2B5EF4-FFF2-40B4-BE49-F238E27FC236}">
                    <a16:creationId xmlns="" xmlns:a16="http://schemas.microsoft.com/office/drawing/2014/main" id="{0DBB3900-249A-45B4-A5AC-8DB7E1B1C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1" name="Arc 123">
                <a:extLst>
                  <a:ext uri="{FF2B5EF4-FFF2-40B4-BE49-F238E27FC236}">
                    <a16:creationId xmlns="" xmlns:a16="http://schemas.microsoft.com/office/drawing/2014/main" id="{2ABDD7E6-B0A4-4CD5-97B4-62FF37AC32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2" name="Freeform 124">
                <a:extLst>
                  <a:ext uri="{FF2B5EF4-FFF2-40B4-BE49-F238E27FC236}">
                    <a16:creationId xmlns="" xmlns:a16="http://schemas.microsoft.com/office/drawing/2014/main" id="{A8DB7D6A-876C-4A78-ABA6-7A9630E802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3" name="Freeform 125">
                <a:extLst>
                  <a:ext uri="{FF2B5EF4-FFF2-40B4-BE49-F238E27FC236}">
                    <a16:creationId xmlns="" xmlns:a16="http://schemas.microsoft.com/office/drawing/2014/main" id="{74B8A1B5-CCFD-44BE-88DA-34A5B6D5249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4" name="Arc 126">
                <a:extLst>
                  <a:ext uri="{FF2B5EF4-FFF2-40B4-BE49-F238E27FC236}">
                    <a16:creationId xmlns="" xmlns:a16="http://schemas.microsoft.com/office/drawing/2014/main" id="{0D4861E5-2FDD-4A60-A9DD-50505E0B5A9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5" name="Arc 127">
                <a:extLst>
                  <a:ext uri="{FF2B5EF4-FFF2-40B4-BE49-F238E27FC236}">
                    <a16:creationId xmlns="" xmlns:a16="http://schemas.microsoft.com/office/drawing/2014/main" id="{EBFEC534-8DC0-4CD2-90F8-A873442B056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6" name="Arc 128">
                <a:extLst>
                  <a:ext uri="{FF2B5EF4-FFF2-40B4-BE49-F238E27FC236}">
                    <a16:creationId xmlns="" xmlns:a16="http://schemas.microsoft.com/office/drawing/2014/main" id="{59284F6E-7C6B-4FDD-BEA7-D1CB604986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7" name="Freeform 129">
                <a:extLst>
                  <a:ext uri="{FF2B5EF4-FFF2-40B4-BE49-F238E27FC236}">
                    <a16:creationId xmlns="" xmlns:a16="http://schemas.microsoft.com/office/drawing/2014/main" id="{915AF8ED-AD2B-416B-A4AF-382873822C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8" name="Freeform 130">
                <a:extLst>
                  <a:ext uri="{FF2B5EF4-FFF2-40B4-BE49-F238E27FC236}">
                    <a16:creationId xmlns="" xmlns:a16="http://schemas.microsoft.com/office/drawing/2014/main" id="{F0A2A40B-1FE5-498B-AA93-CEC52D6AFE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79" name="Freeform 131">
                <a:extLst>
                  <a:ext uri="{FF2B5EF4-FFF2-40B4-BE49-F238E27FC236}">
                    <a16:creationId xmlns="" xmlns:a16="http://schemas.microsoft.com/office/drawing/2014/main" id="{8790C221-E8A7-43A1-93AA-65172C0C5B4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0" name="Freeform 132">
                <a:extLst>
                  <a:ext uri="{FF2B5EF4-FFF2-40B4-BE49-F238E27FC236}">
                    <a16:creationId xmlns="" xmlns:a16="http://schemas.microsoft.com/office/drawing/2014/main" id="{888A004B-1AB6-45EE-9A08-B2E7075FEF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1" name="Freeform 133">
                <a:extLst>
                  <a:ext uri="{FF2B5EF4-FFF2-40B4-BE49-F238E27FC236}">
                    <a16:creationId xmlns="" xmlns:a16="http://schemas.microsoft.com/office/drawing/2014/main" id="{5CD0CA41-ACC4-4661-AA33-370EC1AA24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2" name="Freeform 134">
                <a:extLst>
                  <a:ext uri="{FF2B5EF4-FFF2-40B4-BE49-F238E27FC236}">
                    <a16:creationId xmlns="" xmlns:a16="http://schemas.microsoft.com/office/drawing/2014/main" id="{03794FF1-5978-4180-8409-5FFC42C0CD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3" name="Freeform 135">
                <a:extLst>
                  <a:ext uri="{FF2B5EF4-FFF2-40B4-BE49-F238E27FC236}">
                    <a16:creationId xmlns="" xmlns:a16="http://schemas.microsoft.com/office/drawing/2014/main" id="{64599E5E-5FA3-49E8-8E89-4680063D93E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4" name="Freeform 136">
                <a:extLst>
                  <a:ext uri="{FF2B5EF4-FFF2-40B4-BE49-F238E27FC236}">
                    <a16:creationId xmlns="" xmlns:a16="http://schemas.microsoft.com/office/drawing/2014/main" id="{902A3300-F33E-4EB9-8CF2-D3EB3F182D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385" name="Rectangle 137">
            <a:extLst>
              <a:ext uri="{FF2B5EF4-FFF2-40B4-BE49-F238E27FC236}">
                <a16:creationId xmlns="" xmlns:a16="http://schemas.microsoft.com/office/drawing/2014/main" id="{A599FB52-FCAE-4263-9A3E-97D889B37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1625"/>
            <a:ext cx="103632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53386" name="Rectangle 138">
            <a:extLst>
              <a:ext uri="{FF2B5EF4-FFF2-40B4-BE49-F238E27FC236}">
                <a16:creationId xmlns="" xmlns:a16="http://schemas.microsoft.com/office/drawing/2014/main" id="{D8EDB735-2365-4646-B077-BDC2BD7F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3387" name="Rectangle 139">
            <a:extLst>
              <a:ext uri="{FF2B5EF4-FFF2-40B4-BE49-F238E27FC236}">
                <a16:creationId xmlns="" xmlns:a16="http://schemas.microsoft.com/office/drawing/2014/main" id="{C0A9370B-DEE7-4A07-AA9C-3BBDB7A45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7C95FE7-576A-445A-8438-429CAD635E39}" type="datetimeFigureOut">
              <a:rPr lang="ru-RU" altLang="en-US"/>
              <a:pPr/>
              <a:t>09.06.2020</a:t>
            </a:fld>
            <a:endParaRPr lang="ru-RU" altLang="en-US"/>
          </a:p>
        </p:txBody>
      </p:sp>
      <p:sp>
        <p:nvSpPr>
          <p:cNvPr id="53388" name="Rectangle 140">
            <a:extLst>
              <a:ext uri="{FF2B5EF4-FFF2-40B4-BE49-F238E27FC236}">
                <a16:creationId xmlns="" xmlns:a16="http://schemas.microsoft.com/office/drawing/2014/main" id="{B1AB65EA-891C-4DC4-AC18-F91992D85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53389" name="Rectangle 141">
            <a:extLst>
              <a:ext uri="{FF2B5EF4-FFF2-40B4-BE49-F238E27FC236}">
                <a16:creationId xmlns="" xmlns:a16="http://schemas.microsoft.com/office/drawing/2014/main" id="{5947EBFE-52F9-4F9D-B85D-697D635E9E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87163B-CCF8-428B-B3BA-19367AB2C53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 picture containing food, table, sitting, piece&#10;&#10;Description generated with very high confidence">
            <a:extLst>
              <a:ext uri="{FF2B5EF4-FFF2-40B4-BE49-F238E27FC236}">
                <a16:creationId xmlns="" xmlns:a16="http://schemas.microsoft.com/office/drawing/2014/main" id="{A26E759B-8D03-42E0-85B2-43F64C722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31" name="Rectangle 21">
            <a:extLst>
              <a:ext uri="{FF2B5EF4-FFF2-40B4-BE49-F238E27FC236}">
                <a16:creationId xmlns="" xmlns:a16="http://schemas.microsoft.com/office/drawing/2014/main" id="{BF9FFE17-DE95-4821-ACC1-B90C95449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03CF76AF-FF72-4430-A772-058403290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25">
            <a:extLst>
              <a:ext uri="{FF2B5EF4-FFF2-40B4-BE49-F238E27FC236}">
                <a16:creationId xmlns="" xmlns:a16="http://schemas.microsoft.com/office/drawing/2014/main" id="{0B1C8180-2FDD-4202-8C45-4057CB1AB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27">
            <a:extLst>
              <a:ext uri="{FF2B5EF4-FFF2-40B4-BE49-F238E27FC236}">
                <a16:creationId xmlns="" xmlns:a16="http://schemas.microsoft.com/office/drawing/2014/main" id="{D6E86CC6-13EA-4A88-86AD-CF27BF52C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9">
            <a:extLst>
              <a:ext uri="{FF2B5EF4-FFF2-40B4-BE49-F238E27FC236}">
                <a16:creationId xmlns="" xmlns:a16="http://schemas.microsoft.com/office/drawing/2014/main" id="{3F80B441-4F7D-4B40-8A13-FED03A1F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1">
            <a:extLst>
              <a:ext uri="{FF2B5EF4-FFF2-40B4-BE49-F238E27FC236}">
                <a16:creationId xmlns="" xmlns:a16="http://schemas.microsoft.com/office/drawing/2014/main" id="{70C7FD1A-44B1-4E4C-B0C9-A8103DCCD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8;p15">
            <a:extLst>
              <a:ext uri="{FF2B5EF4-FFF2-40B4-BE49-F238E27FC236}">
                <a16:creationId xmlns="" xmlns:a16="http://schemas.microsoft.com/office/drawing/2014/main" id="{72DE9F51-77CA-42B3-8BE5-979E9DD69713}"/>
              </a:ext>
            </a:extLst>
          </p:cNvPr>
          <p:cNvSpPr/>
          <p:nvPr/>
        </p:nvSpPr>
        <p:spPr>
          <a:xfrm>
            <a:off x="2002220" y="1824781"/>
            <a:ext cx="8187579" cy="2299617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sz="1400" b="1" i="0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Маленькие</a:t>
            </a:r>
            <a:r>
              <a:rPr sz="1400" b="1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 </a:t>
            </a:r>
            <a:r>
              <a:rPr sz="1400" b="1" i="0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герои</a:t>
            </a:r>
            <a:r>
              <a:rPr sz="1400" b="1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/>
            </a:r>
            <a:br>
              <a:rPr sz="1400" b="1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</a:br>
            <a:r>
              <a:rPr sz="1400" b="1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 </a:t>
            </a:r>
            <a:r>
              <a:rPr sz="1400" b="1" i="0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большой</a:t>
            </a:r>
            <a:r>
              <a:rPr sz="1400" b="1" i="0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 </a:t>
            </a:r>
            <a:r>
              <a:rPr sz="1400" b="1" i="0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lin ang="5400012" scaled="0"/>
                </a:gradFill>
                <a:latin typeface="Times New Roman"/>
              </a:rPr>
              <a:t>войны</a:t>
            </a:r>
            <a:endParaRPr sz="1400" b="1" i="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DB0000"/>
                  </a:gs>
                  <a:gs pos="100000">
                    <a:srgbClr val="540303"/>
                  </a:gs>
                </a:gsLst>
                <a:lin ang="5400012" scaled="0"/>
              </a:gra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8294" y="3978959"/>
            <a:ext cx="8575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Шинкарева Вероника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Владимировна,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 №4 г. Звенигорода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80AF98B-8592-42AF-8195-2B5D9AC3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8339BF-50A4-438E-A7E1-DA613722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610" y="1558899"/>
            <a:ext cx="5059351" cy="32976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>
                <a:latin typeface="Times New Roman"/>
                <a:cs typeface="Times New Roman"/>
              </a:rPr>
              <a:t>Леня  участвовал в 27 боевых операциях, взорвал 2 железнодорожных и 12 шоссейных мостов. 15 августа 1942 года юный партизан взорвал немецкую легковую машину, в которой находился важный гитлеровский генерал. 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Погиб Леня Голиков весной 1943 года в неравном бою. Посмертно ему присвоено звание Героя Советского Союза. </a:t>
            </a:r>
            <a:endParaRPr lang="en-US" sz="2800">
              <a:solidFill>
                <a:schemeClr val="tx1"/>
              </a:solidFill>
              <a:latin typeface="Times New Roman"/>
              <a:ea typeface="+mj-lt"/>
              <a:cs typeface="+mj-lt"/>
            </a:endParaRPr>
          </a:p>
          <a:p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 descr="A person wearing a hat&#10;&#10;Description generated with very high confidence">
            <a:extLst>
              <a:ext uri="{FF2B5EF4-FFF2-40B4-BE49-F238E27FC236}">
                <a16:creationId xmlns="" xmlns:a16="http://schemas.microsoft.com/office/drawing/2014/main" id="{F2CCB3A1-2445-4182-9DC3-268D3D87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249180"/>
            <a:ext cx="2743200" cy="353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 person wearing a uniform&#10;&#10;Description generated with very high confidence">
            <a:extLst>
              <a:ext uri="{FF2B5EF4-FFF2-40B4-BE49-F238E27FC236}">
                <a16:creationId xmlns="" xmlns:a16="http://schemas.microsoft.com/office/drawing/2014/main" id="{4CA6B4F3-0BE9-49DD-8D90-85A6CBD1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83360"/>
            <a:ext cx="2743200" cy="26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A vintage photo of a person wearing a hat&#10;&#10;Description generated with very high confidence">
            <a:extLst>
              <a:ext uri="{FF2B5EF4-FFF2-40B4-BE49-F238E27FC236}">
                <a16:creationId xmlns="" xmlns:a16="http://schemas.microsoft.com/office/drawing/2014/main" id="{D1B3C101-E802-4DD5-825E-F4F375280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382" y="831062"/>
            <a:ext cx="2743200" cy="259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A person wearing a hat&#10;&#10;Description generated with very high confidence">
            <a:extLst>
              <a:ext uri="{FF2B5EF4-FFF2-40B4-BE49-F238E27FC236}">
                <a16:creationId xmlns="" xmlns:a16="http://schemas.microsoft.com/office/drawing/2014/main" id="{5EF7C0EE-8D26-44F9-832C-A7F9FA7C2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91" y="4061546"/>
            <a:ext cx="2295525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C76D897-EF41-47E5-8A89-BB301A009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8749FE-F027-46B7-91CC-A9356CC0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413633" cy="5273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Зина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Портнова</a:t>
            </a:r>
            <a:endParaRPr lang="en-US" sz="4800" b="1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297D05-D12C-4495-936D-C554FA8CF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225" y="1460844"/>
            <a:ext cx="7175633" cy="3645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Times New Roman"/>
                <a:ea typeface="+mn-lt"/>
                <a:cs typeface="+mn-lt"/>
              </a:rPr>
              <a:t>Ленинградская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школьница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en-US" sz="2800" dirty="0" err="1">
                <a:latin typeface="Times New Roman"/>
                <a:ea typeface="+mn-lt"/>
                <a:cs typeface="+mn-lt"/>
              </a:rPr>
              <a:t>Зина</a:t>
            </a:r>
            <a:r>
              <a:rPr lang="en-US" sz="2800" dirty="0">
                <a:latin typeface="Times New Roman"/>
                <a:ea typeface="+mn-lt"/>
                <a:cs typeface="+mn-lt"/>
              </a:rPr>
              <a:t> </a:t>
            </a:r>
            <a:r>
              <a:rPr lang="ru-RU" sz="2800" dirty="0">
                <a:latin typeface="Times New Roman"/>
                <a:ea typeface="+mn-lt"/>
                <a:cs typeface="+mn-lt"/>
              </a:rPr>
              <a:t>Портнова летом 1941 года поехала на каникулы к бабушке в Белоруссию. Там ее и застала война. Спустя несколько месяцев Зина вступила в подпольную организацию «Юные патриоты». Потом стала разведчицей в партизанском отряде имени Ворошилова. Девочка отличалась бесстрашием, смекалкой и никогда не унывала. Однажды ее арестовали.</a:t>
            </a:r>
            <a:r>
              <a:rPr lang="en-US" sz="2800" dirty="0">
                <a:latin typeface="Times New Roman"/>
                <a:ea typeface="+mn-lt"/>
                <a:cs typeface="+mn-lt"/>
              </a:rPr>
              <a:t>  </a:t>
            </a:r>
            <a:endParaRPr lang="en-US" sz="2800"/>
          </a:p>
        </p:txBody>
      </p:sp>
      <p:pic>
        <p:nvPicPr>
          <p:cNvPr id="8" name="Picture 8" descr="A person wearing a suit and tie&#10;&#10;Description generated with very high confidence">
            <a:extLst>
              <a:ext uri="{FF2B5EF4-FFF2-40B4-BE49-F238E27FC236}">
                <a16:creationId xmlns="" xmlns:a16="http://schemas.microsoft.com/office/drawing/2014/main" id="{694EAA2A-948D-40DA-A268-F79F04A4D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58" y="907472"/>
            <a:ext cx="3629336" cy="468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50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38F2E34-0E47-4C82-A1F6-D7D190EE8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8D7989-3334-475D-A288-C1A931F4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43" y="405320"/>
            <a:ext cx="5253315" cy="58214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Прямых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улик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что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она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ru-RU" sz="2400" dirty="0">
                <a:latin typeface="Times New Roman"/>
                <a:ea typeface="+mn-lt"/>
                <a:cs typeface="+mn-lt"/>
              </a:rPr>
              <a:t>партизанка, у врагов не было. Возможно, все обошлось бы, если бы Портнову не опознал предатель. Ее долго и жестоко пытали. На одном из допросов Зина выхватила у следователя пистолет и застрелила его и еще двух охранников. 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 </a:t>
            </a:r>
            <a:endParaRPr lang="en-US" sz="24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Пыталась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убежать</a:t>
            </a:r>
            <a:r>
              <a:rPr lang="en-US" sz="24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но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у </a:t>
            </a:r>
            <a:r>
              <a:rPr lang="ru-RU" sz="2400" dirty="0">
                <a:latin typeface="Times New Roman"/>
                <a:ea typeface="+mn-lt"/>
                <a:cs typeface="+mn-lt"/>
              </a:rPr>
              <a:t>измученной пытками девочки не хватило сил. Ее схватили и вскоре казнили. </a:t>
            </a:r>
            <a:r>
              <a:rPr lang="ru-RU" sz="2400" dirty="0">
                <a:latin typeface="Times New Roman"/>
                <a:ea typeface="+mn-lt"/>
                <a:cs typeface="Times New Roman"/>
              </a:rPr>
              <a:t>Зинаиде Портновой посмертно присвоено звание Героя Советского Союза. </a:t>
            </a:r>
            <a:endParaRPr lang="en-US" sz="2400" dirty="0"/>
          </a:p>
        </p:txBody>
      </p:sp>
      <p:pic>
        <p:nvPicPr>
          <p:cNvPr id="6" name="Picture 6" descr="A person wearing a bow tie&#10;&#10;Description generated with high confidence">
            <a:extLst>
              <a:ext uri="{FF2B5EF4-FFF2-40B4-BE49-F238E27FC236}">
                <a16:creationId xmlns="" xmlns:a16="http://schemas.microsoft.com/office/drawing/2014/main" id="{6EB635AC-BAA3-489B-A986-0B522C70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273" y="321787"/>
            <a:ext cx="2355273" cy="275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 person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4E3734FD-FA1F-48E8-8928-8EA5FD814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037" y="249749"/>
            <a:ext cx="2064327" cy="2908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A person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9F333EED-57BC-4614-8BB9-A28C91B70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273" y="3307882"/>
            <a:ext cx="2895600" cy="191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0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D467D25-85B1-4645-A5AF-38DBA738E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E675AC-928F-483A-9D1C-F20E81B4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896" y="420921"/>
            <a:ext cx="6718433" cy="859814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/>
                <a:cs typeface="Times New Roman"/>
              </a:rPr>
              <a:t>Валя Котик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A05765-85CF-4E73-A3E2-F4BD7112F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226" y="1280734"/>
            <a:ext cx="7189488" cy="3645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/>
                <a:cs typeface="Times New Roman"/>
              </a:rPr>
              <a:t>В свои 12 лет Валя, тогда пятиклассник </a:t>
            </a:r>
            <a:r>
              <a:rPr lang="ru-RU" sz="2800" dirty="0" err="1">
                <a:latin typeface="Times New Roman"/>
                <a:cs typeface="Times New Roman"/>
              </a:rPr>
              <a:t>Шепетовской</a:t>
            </a:r>
            <a:r>
              <a:rPr lang="ru-RU" sz="2800" dirty="0">
                <a:latin typeface="Times New Roman"/>
                <a:cs typeface="Times New Roman"/>
              </a:rPr>
              <a:t> школы, стал разведчиком в партизанском отряде. Он бесстрашно пробирался в расположение вражеских войск, добывал для партизан ценные сведения о постах охраны железнодорожных станций, военных складах, дислокации вражеских подразделений. Не скрывал своей радости, когда взрослые брали его с собой на боевую операцию.</a:t>
            </a:r>
            <a:endParaRPr lang="en-US" sz="2800">
              <a:latin typeface="Times New Roman"/>
              <a:ea typeface="+mn-lt"/>
              <a:cs typeface="+mn-lt"/>
            </a:endParaRPr>
          </a:p>
          <a:p>
            <a:pPr marL="285750" indent="-28575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6" descr="A person wearing a white shirt and black hair&#10;&#10;Description generated with very high confidence">
            <a:extLst>
              <a:ext uri="{FF2B5EF4-FFF2-40B4-BE49-F238E27FC236}">
                <a16:creationId xmlns="" xmlns:a16="http://schemas.microsoft.com/office/drawing/2014/main" id="{6A71D314-2329-4DFF-82CF-B3B7E489F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1" r="11111"/>
          <a:stretch/>
        </p:blipFill>
        <p:spPr>
          <a:xfrm>
            <a:off x="586303" y="845128"/>
            <a:ext cx="3034187" cy="4738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5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A7254F23-31EB-404C-BAB7-529E805C9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D0F097-9F33-48AD-AE7B-1DA2E59A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193" y="2847371"/>
            <a:ext cx="5170188" cy="1718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4999"/>
              </a:lnSpc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На счету Вали Котика шесть взорванных эшелонов врага, множество успешных засад. Он погиб в 14 лет в неравном бою с фашистами. К тому времени Валя Котик уже носил на груди ордена Ленина и Отечественной войны I степени, медаль «Партизану Отечественной войны» II степени. Валентину Котику посмертно присвоено звание Героя Советского </a:t>
            </a:r>
            <a:r>
              <a:rPr lang="ru-RU" sz="2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Союза.</a:t>
            </a:r>
            <a:endParaRPr lang="en-US" sz="2700" dirty="0">
              <a:solidFill>
                <a:schemeClr val="tx1"/>
              </a:solidFill>
              <a:latin typeface="Times New Roman"/>
              <a:ea typeface="+mj-lt"/>
              <a:cs typeface="+mj-lt"/>
            </a:endParaRPr>
          </a:p>
          <a:p>
            <a:pPr marL="140335">
              <a:lnSpc>
                <a:spcPct val="114999"/>
              </a:lnSpc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latin typeface="Times New Roman"/>
              <a:ea typeface="+mj-lt"/>
              <a:cs typeface="+mj-lt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6" descr="A vintage photo of 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30D3999D-190F-40A4-B24B-6A6E1F5D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3910825"/>
            <a:ext cx="3394362" cy="251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 picture containing person, man, food, cake&#10;&#10;Description generated with very high confidence">
            <a:extLst>
              <a:ext uri="{FF2B5EF4-FFF2-40B4-BE49-F238E27FC236}">
                <a16:creationId xmlns="" xmlns:a16="http://schemas.microsoft.com/office/drawing/2014/main" id="{20A621C6-3C19-4489-9F47-2D495A657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" t="2500" r="3553" b="15000"/>
          <a:stretch/>
        </p:blipFill>
        <p:spPr>
          <a:xfrm>
            <a:off x="387928" y="256860"/>
            <a:ext cx="2548257" cy="319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A black and white photo of a person&#10;&#10;Description generated with very high confidence">
            <a:extLst>
              <a:ext uri="{FF2B5EF4-FFF2-40B4-BE49-F238E27FC236}">
                <a16:creationId xmlns="" xmlns:a16="http://schemas.microsoft.com/office/drawing/2014/main" id="{E8A85811-8E66-41F8-87F1-EFF08D234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635" y="3483122"/>
            <a:ext cx="2100695" cy="293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A person holding a gun&#10;&#10;Description generated with high confidence">
            <a:extLst>
              <a:ext uri="{FF2B5EF4-FFF2-40B4-BE49-F238E27FC236}">
                <a16:creationId xmlns="" xmlns:a16="http://schemas.microsoft.com/office/drawing/2014/main" id="{C1D39B2E-F681-436F-B9A8-F9B2FECBE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673" y="916858"/>
            <a:ext cx="2826326" cy="203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4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70BB34-1E11-4A38-961E-8BECD4EB20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FCD850-474E-4D5C-8377-87D965EDB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480DB9-98E5-480A-AF30-5D73B6127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F246CF-DB85-4B25-B3A3-F5BBDEE3EA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E9680-FE3F-4961-B996-4E932228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288943" cy="3887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Нина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Куковерова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A893B9-9279-4096-AC25-741496B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02" y="1156044"/>
            <a:ext cx="7286470" cy="47543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/>
                <a:cs typeface="Times New Roman"/>
              </a:rPr>
              <a:t>Свою войну с гитлеровцами она начала с распространения листовок в оккупированном врагами поселке. В ее листовках были правдивые сводки с фронтов, которые вселяли в людей веру в победу. Партизаны доверили Нине разведывательную работу. Она отлично справлялась со всеми заданиями. Гитлеровцы решили покончить с партизанами. В одну из деревень вошел карательный отряд. Но его точная численность и вооружение не были известны партизанам.</a:t>
            </a:r>
            <a:endParaRPr lang="en-US" sz="2800" dirty="0">
              <a:ea typeface="+mn-lt"/>
              <a:cs typeface="+mn-lt"/>
            </a:endParaRPr>
          </a:p>
          <a:p>
            <a:pPr marL="0" indent="0" algn="just">
              <a:buNone/>
            </a:pP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1" name="Picture 8" descr="A close up of a person&#10;&#10;Description generated with very high confidence">
            <a:extLst>
              <a:ext uri="{FF2B5EF4-FFF2-40B4-BE49-F238E27FC236}">
                <a16:creationId xmlns="" xmlns:a16="http://schemas.microsoft.com/office/drawing/2014/main" id="{12828B1C-BCEA-4457-923F-92F80891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4" y="751906"/>
            <a:ext cx="3366654" cy="5326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7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BBB1BB42-037C-4CF6-8570-B4865F5E3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0BFB24-EB9B-4961-96CA-9725FDE0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25" y="516156"/>
            <a:ext cx="5308733" cy="3480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/>
                <a:ea typeface="+mn-lt"/>
                <a:cs typeface="Times New Roman"/>
              </a:rPr>
              <a:t>Нина вызвалась разведать силы врага. Она запомнила все: где и сколько часовых, где хранятся боеприпасы, сколько у карателей пулеметов. Эти сведения помогли партизанам разгромить врага</a:t>
            </a:r>
            <a:r>
              <a:rPr lang="ru-RU" sz="2600" b="1" dirty="0">
                <a:latin typeface="Times New Roman"/>
                <a:ea typeface="+mn-lt"/>
                <a:cs typeface="Times New Roman"/>
              </a:rPr>
              <a:t>. </a:t>
            </a:r>
            <a:endParaRPr lang="en-US" sz="2600" dirty="0">
              <a:latin typeface="Times New Roman"/>
              <a:ea typeface="+mn-lt"/>
              <a:cs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/>
                <a:ea typeface="+mn-lt"/>
                <a:cs typeface="Times New Roman"/>
              </a:rPr>
              <a:t>Во время выполнения очередного задания Нину выдал предатель. Ее пытали. Не добившись от Нины ничего, фашисты расстреляли девочку. Нина </a:t>
            </a:r>
            <a:r>
              <a:rPr lang="ru-RU" sz="2600" dirty="0" err="1">
                <a:latin typeface="Times New Roman"/>
                <a:ea typeface="+mn-lt"/>
                <a:cs typeface="Times New Roman"/>
              </a:rPr>
              <a:t>Куковерова</a:t>
            </a:r>
            <a:r>
              <a:rPr lang="ru-RU" sz="2600" dirty="0">
                <a:latin typeface="Times New Roman"/>
                <a:ea typeface="+mn-lt"/>
                <a:cs typeface="Times New Roman"/>
              </a:rPr>
              <a:t>  была посмертно награждена орденом Отечественной войны I степени.</a:t>
            </a:r>
            <a:r>
              <a:rPr lang="ru-RU" sz="1800" dirty="0">
                <a:latin typeface="Times New Roman"/>
                <a:ea typeface="+mn-lt"/>
                <a:cs typeface="Times New Roman"/>
              </a:rPr>
              <a:t> </a:t>
            </a:r>
            <a:endParaRPr lang="en-US" sz="18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Times New Roman"/>
              <a:ea typeface="+mn-lt"/>
              <a:cs typeface="Times New Roman"/>
            </a:endParaRPr>
          </a:p>
          <a:p>
            <a:endParaRPr lang="en-US"/>
          </a:p>
        </p:txBody>
      </p:sp>
      <p:pic>
        <p:nvPicPr>
          <p:cNvPr id="11" name="Picture 15" descr="A picture containing text, book, old, woman&#10;&#10;Description generated with very high confidence">
            <a:extLst>
              <a:ext uri="{FF2B5EF4-FFF2-40B4-BE49-F238E27FC236}">
                <a16:creationId xmlns="" xmlns:a16="http://schemas.microsoft.com/office/drawing/2014/main" id="{E45AA0FC-302C-421D-92E3-090C6AB6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3" y="4016608"/>
            <a:ext cx="3519053" cy="242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0" descr="A picture containing person, building, sitting, holding&#10;&#10;Description generated with very high confidence">
            <a:extLst>
              <a:ext uri="{FF2B5EF4-FFF2-40B4-BE49-F238E27FC236}">
                <a16:creationId xmlns="" xmlns:a16="http://schemas.microsoft.com/office/drawing/2014/main" id="{8DA8C204-DF6E-4452-9FCD-0F781BAFD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008" y="189280"/>
            <a:ext cx="2624818" cy="3320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2" descr="A vintage photo of a person smil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E20E00C8-48E0-449E-9509-8FC2065458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2" t="4377" r="12432" b="4040"/>
          <a:stretch/>
        </p:blipFill>
        <p:spPr>
          <a:xfrm>
            <a:off x="6100956" y="1274618"/>
            <a:ext cx="1942622" cy="37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2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B4B0DEFB-1DED-420D-A089-642DD8E94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1F4DFB-FEC6-4477-B6FF-7636CF76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517" y="1350007"/>
            <a:ext cx="7244905" cy="36459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/>
                <a:cs typeface="Times New Roman"/>
              </a:rPr>
              <a:t>Белорусскому школьнику Марату </a:t>
            </a:r>
            <a:r>
              <a:rPr lang="ru-RU" sz="2600" dirty="0" err="1">
                <a:latin typeface="Times New Roman"/>
                <a:cs typeface="Times New Roman"/>
              </a:rPr>
              <a:t>Казею</a:t>
            </a:r>
            <a:r>
              <a:rPr lang="ru-RU" sz="2600" dirty="0">
                <a:latin typeface="Times New Roman"/>
                <a:cs typeface="Times New Roman"/>
              </a:rPr>
              <a:t> было чуть больше тринадцати лет, когда он ушел к партизанам вместе со своей сестрой. Марат стал разведчиком. Пробирался во вражеские гарнизоны, высматривал, где расположены немецкие посты, штабы, склады с боеприпасами. Сведения, которые он доставлял в отряд, помогали партизанам наносить врагу большие потери. Как и Голиков, Марат взрывал мосты, пускал под откос вражеские эшелоны.</a:t>
            </a:r>
            <a:endParaRPr lang="en-US" sz="26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AEDB66C-50CF-4A90-8B4C-4A8449E7FDB6}"/>
              </a:ext>
            </a:extLst>
          </p:cNvPr>
          <p:cNvSpPr txBox="1">
            <a:spLocks/>
          </p:cNvSpPr>
          <p:nvPr/>
        </p:nvSpPr>
        <p:spPr>
          <a:xfrm>
            <a:off x="4952885" y="656449"/>
            <a:ext cx="6288943" cy="38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az-Cyrl-AZ" sz="4800" b="1">
                <a:solidFill>
                  <a:srgbClr val="FF0000"/>
                </a:solidFill>
                <a:latin typeface="Times New Roman"/>
                <a:cs typeface="Times New Roman"/>
              </a:rPr>
              <a:t>Марат Казей</a:t>
            </a:r>
            <a:endParaRPr lang="az-Cyrl-AZ"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8" descr="A black and white photo of a person&#10;&#10;Description generated with very high confidence">
            <a:extLst>
              <a:ext uri="{FF2B5EF4-FFF2-40B4-BE49-F238E27FC236}">
                <a16:creationId xmlns="" xmlns:a16="http://schemas.microsoft.com/office/drawing/2014/main" id="{D4CB170A-D276-4FD7-82AA-F7BF4CC57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983673"/>
            <a:ext cx="3172690" cy="476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1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726FBC33-2272-4742-9645-B8286DF67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239A5-3130-4747-B678-27EEFA63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918" y="405320"/>
            <a:ext cx="5308732" cy="3480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/>
                <a:cs typeface="Times New Roman"/>
              </a:rPr>
              <a:t>В мае 1944 года, когда Советская Армия была уже совсем близко и партизаны должны были вот-вот с ней соединиться, Марат попал в засаду. Подросток отстреливался до последнего патрона. Когда у Марата осталась одна граната, он подпустил врагов поближе и выдернул чеку… 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/>
                <a:cs typeface="Times New Roman"/>
              </a:rPr>
              <a:t>Марат </a:t>
            </a:r>
            <a:r>
              <a:rPr lang="ru-RU" sz="2800" dirty="0" err="1">
                <a:latin typeface="Times New Roman"/>
                <a:cs typeface="Times New Roman"/>
              </a:rPr>
              <a:t>Казей</a:t>
            </a:r>
            <a:r>
              <a:rPr lang="ru-RU" sz="2800" dirty="0">
                <a:latin typeface="Times New Roman"/>
                <a:cs typeface="Times New Roman"/>
              </a:rPr>
              <a:t> посмертно стал Героем Советского </a:t>
            </a:r>
            <a:r>
              <a:rPr lang="ru-RU" sz="2800" dirty="0" smtClean="0">
                <a:latin typeface="Times New Roman"/>
                <a:cs typeface="Times New Roman"/>
              </a:rPr>
              <a:t>Союза.</a:t>
            </a:r>
            <a:endParaRPr lang="en-US" sz="2800" dirty="0">
              <a:latin typeface="Times New Roman"/>
              <a:ea typeface="+mn-lt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3FA2C3B9-A64B-4B52-BD49-9295E3131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1" y="242455"/>
            <a:ext cx="25717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A person wearing a suit and tie&#10;&#10;Description generated with very high confidence">
            <a:extLst>
              <a:ext uri="{FF2B5EF4-FFF2-40B4-BE49-F238E27FC236}">
                <a16:creationId xmlns="" xmlns:a16="http://schemas.microsoft.com/office/drawing/2014/main" id="{469F91C8-346A-4F9C-87C8-6B11D1840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18" y="247650"/>
            <a:ext cx="2722418" cy="342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A person holding a book&#10;&#10;Description generated with high confidence">
            <a:extLst>
              <a:ext uri="{FF2B5EF4-FFF2-40B4-BE49-F238E27FC236}">
                <a16:creationId xmlns="" xmlns:a16="http://schemas.microsoft.com/office/drawing/2014/main" id="{D7A1F193-5F03-45DC-8574-AC1E3343E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64" y="2591480"/>
            <a:ext cx="2743199" cy="372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7" descr="A group of people in uniform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E1EF753F-8184-497C-8C37-4F7D133C0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111" y="3885986"/>
            <a:ext cx="3006435" cy="206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7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=""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B64B3EB8-A663-4A33-B5F2-FBB07B5FD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749880-2CBF-4479-85F7-B82C9753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6" y="864266"/>
            <a:ext cx="11554690" cy="1371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4999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/>
                <a:cs typeface="Times New Roman"/>
              </a:rPr>
              <a:t>В годы Великой Отечественной войны более 35 тысяч пионеров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 юных </a:t>
            </a:r>
            <a:r>
              <a:rPr lang="ru-RU" sz="3600" dirty="0">
                <a:solidFill>
                  <a:schemeClr val="tx1"/>
                </a:solidFill>
                <a:latin typeface="Times New Roman"/>
                <a:cs typeface="Times New Roman"/>
              </a:rPr>
              <a:t>защитников Родины были награждены орденами и медалями.</a:t>
            </a:r>
            <a:endParaRPr lang="en-US" sz="3600" dirty="0">
              <a:solidFill>
                <a:schemeClr val="tx1"/>
              </a:solidFill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pic>
        <p:nvPicPr>
          <p:cNvPr id="6" name="Picture 8" descr="A person standing next to a forest&#10;&#10;Description generated with high confidence">
            <a:extLst>
              <a:ext uri="{FF2B5EF4-FFF2-40B4-BE49-F238E27FC236}">
                <a16:creationId xmlns="" xmlns:a16="http://schemas.microsoft.com/office/drawing/2014/main" id="{35964534-38D5-4A86-893D-8D858CF6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" y="2231328"/>
            <a:ext cx="2743200" cy="3559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1BD6B2-0B22-4206-8176-6AD905FF8073}"/>
              </a:ext>
            </a:extLst>
          </p:cNvPr>
          <p:cNvSpPr txBox="1"/>
          <p:nvPr/>
        </p:nvSpPr>
        <p:spPr>
          <a:xfrm>
            <a:off x="138545" y="5791200"/>
            <a:ext cx="3893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Памятник</a:t>
            </a:r>
            <a:r>
              <a:rPr lang="en-US" sz="2400" dirty="0">
                <a:latin typeface="Times New Roman"/>
                <a:cs typeface="Times New Roman"/>
              </a:rPr>
              <a:t> в </a:t>
            </a:r>
            <a:r>
              <a:rPr lang="en-US" sz="2400" dirty="0" err="1">
                <a:latin typeface="Times New Roman"/>
                <a:cs typeface="Times New Roman"/>
              </a:rPr>
              <a:t>Минске</a:t>
            </a:r>
            <a:endParaRPr lang="en-US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 smtClean="0">
                <a:latin typeface="Times New Roman"/>
                <a:cs typeface="Times New Roman"/>
              </a:rPr>
              <a:t>Мар</a:t>
            </a:r>
            <a:r>
              <a:rPr lang="ru-RU" sz="2400" dirty="0" smtClean="0">
                <a:latin typeface="Times New Roman"/>
                <a:cs typeface="Times New Roman"/>
              </a:rPr>
              <a:t>а</a:t>
            </a:r>
            <a:r>
              <a:rPr lang="en-US" sz="2400" dirty="0" err="1" smtClean="0">
                <a:latin typeface="Times New Roman"/>
                <a:cs typeface="Times New Roman"/>
              </a:rPr>
              <a:t>ту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Казе</a:t>
            </a:r>
            <a:r>
              <a:rPr lang="ru-RU" sz="2400" dirty="0" smtClean="0">
                <a:latin typeface="Times New Roman"/>
                <a:cs typeface="Times New Roman"/>
              </a:rPr>
              <a:t>й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3" name="Picture 14" descr="A statue of a person standing in front of a forest&#10;&#10;Description generated with very high confidence">
            <a:extLst>
              <a:ext uri="{FF2B5EF4-FFF2-40B4-BE49-F238E27FC236}">
                <a16:creationId xmlns="" xmlns:a16="http://schemas.microsoft.com/office/drawing/2014/main" id="{7543C8E9-6501-41C7-A85A-70C8964B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611" y="2230582"/>
            <a:ext cx="2381250" cy="35606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15B46A-D48C-4DD5-AD58-0F6D218FC6B5}"/>
              </a:ext>
            </a:extLst>
          </p:cNvPr>
          <p:cNvSpPr txBox="1"/>
          <p:nvPr/>
        </p:nvSpPr>
        <p:spPr>
          <a:xfrm>
            <a:off x="3269672" y="5791200"/>
            <a:ext cx="3893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Памятник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Вале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Котик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8" name="Picture 18" descr="A clock that is sitting on a bench in a park&#10;&#10;Description generated with high confidence">
            <a:extLst>
              <a:ext uri="{FF2B5EF4-FFF2-40B4-BE49-F238E27FC236}">
                <a16:creationId xmlns="" xmlns:a16="http://schemas.microsoft.com/office/drawing/2014/main" id="{1D390EF9-F302-40F0-8820-EFC4CFE9E5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64" t="-507" r="30303" b="757"/>
          <a:stretch/>
        </p:blipFill>
        <p:spPr>
          <a:xfrm>
            <a:off x="6927272" y="2232241"/>
            <a:ext cx="1856512" cy="35619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22E73A-96E7-44F9-A183-3D0868BB4C18}"/>
              </a:ext>
            </a:extLst>
          </p:cNvPr>
          <p:cNvSpPr txBox="1"/>
          <p:nvPr/>
        </p:nvSpPr>
        <p:spPr>
          <a:xfrm>
            <a:off x="5957454" y="5791200"/>
            <a:ext cx="3893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Памятник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err="1" smtClean="0">
                <a:latin typeface="Times New Roman"/>
                <a:cs typeface="Times New Roman"/>
              </a:rPr>
              <a:t>Зин</a:t>
            </a:r>
            <a:r>
              <a:rPr lang="ru-RU" sz="2400" dirty="0" smtClean="0">
                <a:latin typeface="Times New Roman"/>
                <a:cs typeface="Times New Roman"/>
              </a:rPr>
              <a:t>е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Портнов</a:t>
            </a:r>
            <a:r>
              <a:rPr lang="ru-RU" sz="2400" dirty="0" smtClean="0">
                <a:latin typeface="Times New Roman"/>
                <a:cs typeface="Times New Roman"/>
              </a:rPr>
              <a:t>ой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22" name="Picture 22" descr="A statue of a person&#10;&#10;Description generated with very high confidence">
            <a:extLst>
              <a:ext uri="{FF2B5EF4-FFF2-40B4-BE49-F238E27FC236}">
                <a16:creationId xmlns="" xmlns:a16="http://schemas.microsoft.com/office/drawing/2014/main" id="{4B7D47A7-DB04-46F5-8409-CF6409E1B0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303" r="37374" b="893"/>
          <a:stretch/>
        </p:blipFill>
        <p:spPr>
          <a:xfrm>
            <a:off x="9268692" y="2227985"/>
            <a:ext cx="2078183" cy="356589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2F5CB9D-86FC-4823-8A66-37FBE1385BB5}"/>
              </a:ext>
            </a:extLst>
          </p:cNvPr>
          <p:cNvSpPr txBox="1"/>
          <p:nvPr/>
        </p:nvSpPr>
        <p:spPr>
          <a:xfrm>
            <a:off x="8534399" y="5721927"/>
            <a:ext cx="38931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Times New Roman"/>
                <a:cs typeface="Times New Roman"/>
              </a:rPr>
              <a:t>Памятник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br>
              <a:rPr lang="en-US" sz="2400" dirty="0">
                <a:latin typeface="Times New Roman"/>
                <a:cs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Лене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Голикову</a:t>
            </a:r>
          </a:p>
        </p:txBody>
      </p:sp>
    </p:spTree>
    <p:extLst>
      <p:ext uri="{BB962C8B-B14F-4D97-AF65-F5344CB8AC3E}">
        <p14:creationId xmlns:p14="http://schemas.microsoft.com/office/powerpoint/2010/main" val="20915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1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2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B66DCF3F-3BE9-458B-A646-FF7A2AA54D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3" name="Rectangle 2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E18F8223-D4B4-45E3-B80D-98D4156B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89" y="2848041"/>
            <a:ext cx="5293538" cy="2216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4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страшных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года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-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  1418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дней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и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ночей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унесли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более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20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млн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жизней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. 20000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детей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получили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медали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оборону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Москвы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»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15249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юных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ленинградцев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награждены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медалью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/>
                <a:cs typeface="Times New Roman"/>
              </a:rPr>
              <a:t>оборону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Ленинграда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»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Google Shape;74;p16">
            <a:extLst>
              <a:ext uri="{FF2B5EF4-FFF2-40B4-BE49-F238E27FC236}">
                <a16:creationId xmlns="" xmlns:a16="http://schemas.microsoft.com/office/drawing/2014/main" id="{40EEC677-C210-4F8A-9074-989F76629D9E}"/>
              </a:ext>
            </a:extLst>
          </p:cNvPr>
          <p:cNvSpPr/>
          <p:nvPr/>
        </p:nvSpPr>
        <p:spPr>
          <a:xfrm>
            <a:off x="745206" y="645203"/>
            <a:ext cx="4453186" cy="9411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DB0000"/>
                    </a:gs>
                    <a:gs pos="100000">
                      <a:srgbClr val="5403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/>
              </a:rPr>
              <a:t>1941 - 1945</a:t>
            </a:r>
          </a:p>
        </p:txBody>
      </p:sp>
      <p:pic>
        <p:nvPicPr>
          <p:cNvPr id="27" name="Picture 28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6E5DCF99-10B9-41C7-9B0E-C7AAD02B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236" y="792340"/>
            <a:ext cx="4571999" cy="315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64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77CB4981-89A4-41A2-9396-01FF32A70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7" name="Text Box 7">
            <a:extLst>
              <a:ext uri="{FF2B5EF4-FFF2-40B4-BE49-F238E27FC236}">
                <a16:creationId xmlns="" xmlns:a16="http://schemas.microsoft.com/office/drawing/2014/main" id="{DBC8F8B4-BCEF-42A3-ADAD-D432BFD4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2455"/>
            <a:ext cx="6116781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И кажется, снова в борьбе и в походе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Сегодня в рядах своих верных друзей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Голиков Лёня, </a:t>
            </a:r>
            <a:r>
              <a:rPr lang="ru-RU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Нина </a:t>
            </a:r>
            <a:r>
              <a:rPr lang="ru-RU" alt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Куковерова</a:t>
            </a:r>
            <a:r>
              <a:rPr lang="ru-RU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Валя Котик,  Зина Портнова</a:t>
            </a:r>
            <a:endParaRPr lang="ru-RU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 Марату </a:t>
            </a:r>
            <a:r>
              <a:rPr lang="ru-RU" alt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Казей</a:t>
            </a: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/>
              </a:rPr>
              <a:t>, Надя Богданова.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Славьтесь в веках пионеры – герои!</a:t>
            </a:r>
          </a:p>
          <a:p>
            <a:pPr>
              <a:spcBef>
                <a:spcPct val="50000"/>
              </a:spcBef>
            </a:pP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D18242A7-F517-4233-A404-7C4FBE61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9858"/>
            <a:ext cx="600594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В строках, историей ставших,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О прошлой священной войне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Читаем о сверстниках наших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Погибших в фашистском огне </a:t>
            </a: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…</a:t>
            </a:r>
          </a:p>
          <a:p>
            <a:pPr>
              <a:spcBef>
                <a:spcPct val="50000"/>
              </a:spcBef>
            </a:pPr>
            <a:endParaRPr lang="ru-RU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B8B13CBD-99EE-4157-9248-5EF71B16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18" y="242456"/>
            <a:ext cx="606136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Герои минувших немеркнущих лет,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Мы их не забыли, девчонок, мальчишек,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Чья жизнь молодая за нас отдана,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Мы в сердце своём, как на знамени, пишем</a:t>
            </a:r>
          </a:p>
          <a:p>
            <a:pPr>
              <a:spcBef>
                <a:spcPct val="50000"/>
              </a:spcBef>
            </a:pPr>
            <a:r>
              <a:rPr lang="ru-RU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/>
              </a:rPr>
              <a:t>Простые и гордые ИХ ИМЕНА!!!</a:t>
            </a:r>
          </a:p>
          <a:p>
            <a:pPr>
              <a:spcBef>
                <a:spcPct val="50000"/>
              </a:spcBef>
            </a:pPr>
            <a:endParaRPr lang="ru-RU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6" name="Picture 16" descr="A picture containing person, outdoor, young, woman&#10;&#10;Description generated with very high confidence">
            <a:extLst>
              <a:ext uri="{FF2B5EF4-FFF2-40B4-BE49-F238E27FC236}">
                <a16:creationId xmlns="" xmlns:a16="http://schemas.microsoft.com/office/drawing/2014/main" id="{DF645069-EC4F-4898-8C20-FCAA61EA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3" y="644791"/>
            <a:ext cx="3519054" cy="2506564"/>
          </a:xfrm>
          <a:prstGeom prst="rect">
            <a:avLst/>
          </a:prstGeom>
        </p:spPr>
      </p:pic>
      <p:pic>
        <p:nvPicPr>
          <p:cNvPr id="18" name="Picture 18" descr="A group of people posing for a photo&#10;&#10;Description generated with very high confidence">
            <a:extLst>
              <a:ext uri="{FF2B5EF4-FFF2-40B4-BE49-F238E27FC236}">
                <a16:creationId xmlns="" xmlns:a16="http://schemas.microsoft.com/office/drawing/2014/main" id="{FDB52661-699B-4FCF-B83A-AC5775889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73" y="3504368"/>
            <a:ext cx="3519054" cy="2329226"/>
          </a:xfrm>
          <a:prstGeom prst="rect">
            <a:avLst/>
          </a:prstGeom>
        </p:spPr>
      </p:pic>
      <p:pic>
        <p:nvPicPr>
          <p:cNvPr id="20" name="Picture 20" descr="A picture containing person, girl, young, child&#10;&#10;Description generated with very high confidence">
            <a:extLst>
              <a:ext uri="{FF2B5EF4-FFF2-40B4-BE49-F238E27FC236}">
                <a16:creationId xmlns="" xmlns:a16="http://schemas.microsoft.com/office/drawing/2014/main" id="{61858DB2-D8D5-4917-9B51-4F8EA3469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018" y="4674080"/>
            <a:ext cx="2743199" cy="18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6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0" name="Rectangle 119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" name="Rectangle 132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79CA8410-0828-4358-AA3D-20A1EE2BE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59028-2E67-4083-851B-08915D56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091263"/>
            <a:ext cx="8652938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0170" algn="ctr">
              <a:lnSpc>
                <a:spcPct val="83000"/>
              </a:lnSpc>
              <a:spcAft>
                <a:spcPts val="600"/>
              </a:spcAft>
            </a:pPr>
            <a:r>
              <a:rPr lang="en-US" sz="4800" cap="all" spc="-100">
                <a:latin typeface="Times New Roman"/>
                <a:cs typeface="Times New Roman"/>
              </a:rPr>
              <a:t>СПАСИБО ЗА ВНИМАНИЕ !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2917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DF419B93-7845-4FA6-9931-695C1D78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0;p18">
            <a:extLst>
              <a:ext uri="{FF2B5EF4-FFF2-40B4-BE49-F238E27FC236}">
                <a16:creationId xmlns="" xmlns:a16="http://schemas.microsoft.com/office/drawing/2014/main" id="{5996DADF-B092-4598-8111-1FA30B470C8E}"/>
              </a:ext>
            </a:extLst>
          </p:cNvPr>
          <p:cNvSpPr txBox="1">
            <a:spLocks noGrp="1"/>
          </p:cNvSpPr>
          <p:nvPr/>
        </p:nvSpPr>
        <p:spPr>
          <a:xfrm>
            <a:off x="6485919" y="474593"/>
            <a:ext cx="5239460" cy="34800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0170" indent="0" algn="just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ts val="2040"/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До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войны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это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были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самые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обыкновенные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мальчишки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девчонки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Учились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помогали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старшим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играли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бегали-прыгали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разбивали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носы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коленки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Их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имена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знали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только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родные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одноклассники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да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друзья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 marL="90170" indent="0" algn="just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ts val="2040"/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		</a:t>
            </a:r>
            <a:endParaRPr lang="en-US" sz="28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 marL="90170" indent="0" algn="just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ts val="2040"/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Пришел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час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они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показали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каким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огромным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может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  <a:sym typeface="Times New Roman"/>
              </a:rPr>
              <a:t> стать маленькое детское сердце, когда разгорается в нем священная любовь к родине и ненависть к ее врагам.</a:t>
            </a:r>
            <a:endParaRPr lang="en-US" sz="28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Picture 6" descr="A group of people in a forest&#10;&#10;Description generated with very high confidence">
            <a:extLst>
              <a:ext uri="{FF2B5EF4-FFF2-40B4-BE49-F238E27FC236}">
                <a16:creationId xmlns="" xmlns:a16="http://schemas.microsoft.com/office/drawing/2014/main" id="{61D6F76A-4D53-4921-AEF5-984D2B81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6" y="376687"/>
            <a:ext cx="4197927" cy="283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0" descr="A group of people around each other&#10;&#10;Description generated with very high confidence">
            <a:extLst>
              <a:ext uri="{FF2B5EF4-FFF2-40B4-BE49-F238E27FC236}">
                <a16:creationId xmlns="" xmlns:a16="http://schemas.microsoft.com/office/drawing/2014/main" id="{0EB0C3BF-E115-4FC1-B352-3C803F2DD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37" y="3504307"/>
            <a:ext cx="3505199" cy="2925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22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79CA8410-0828-4358-AA3D-20A1EE2BE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59028-2E67-4083-851B-08915D56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7" y="2582306"/>
            <a:ext cx="5277888" cy="1718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90170" algn="just">
              <a:spcBef>
                <a:spcPts val="0"/>
              </a:spcBef>
              <a:spcAft>
                <a:spcPts val="600"/>
              </a:spcAft>
            </a:pP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Маленькие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герои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большой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войны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Они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сражались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рядом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со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старшими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-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отцами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братьями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Сражались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повсюду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На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море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Боря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Кулешин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В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небе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Аркаша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Каманин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В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партизанском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отряде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Леня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Голиков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В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Брестской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крепости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Валя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Зенкина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В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керченских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катакомбах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Володя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Дубинин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В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подполье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как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Володя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Щербацевич</a:t>
            </a:r>
            <a:r>
              <a:rPr lang="en-US" sz="28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. И ни на миг не дрогнули юные сердца!</a:t>
            </a:r>
            <a:endParaRPr lang="en-US">
              <a:solidFill>
                <a:schemeClr val="tx1"/>
              </a:solidFill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" name="Picture 11" descr="A group of people sitting on a rock&#10;&#10;Description generated with very high confidence">
            <a:extLst>
              <a:ext uri="{FF2B5EF4-FFF2-40B4-BE49-F238E27FC236}">
                <a16:creationId xmlns="" xmlns:a16="http://schemas.microsoft.com/office/drawing/2014/main" id="{1882C9BC-4B55-49C6-A49F-C1B8C400E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626" y="1142853"/>
            <a:ext cx="5172971" cy="324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8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7A6FC-6B90-4608-AC58-91769E44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EF1EEBE4-DD5F-4AF5-9A04-EF8EEDC56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pic>
        <p:nvPicPr>
          <p:cNvPr id="7" name="Picture 7" descr="A close up of a person&#10;&#10;Description generated with high confidence">
            <a:extLst>
              <a:ext uri="{FF2B5EF4-FFF2-40B4-BE49-F238E27FC236}">
                <a16:creationId xmlns="" xmlns:a16="http://schemas.microsoft.com/office/drawing/2014/main" id="{886944EB-6C25-4F62-B731-EE3C0BA8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68" y="96957"/>
            <a:ext cx="2258143" cy="2782198"/>
          </a:xfrm>
          <a:prstGeom prst="rect">
            <a:avLst/>
          </a:prstGeom>
        </p:spPr>
      </p:pic>
      <p:pic>
        <p:nvPicPr>
          <p:cNvPr id="9" name="Picture 9" descr="A screen shot of a person&#10;&#10;Description generated with high confidence">
            <a:extLst>
              <a:ext uri="{FF2B5EF4-FFF2-40B4-BE49-F238E27FC236}">
                <a16:creationId xmlns="" xmlns:a16="http://schemas.microsoft.com/office/drawing/2014/main" id="{0B4100A2-50D1-412D-BE84-F639C2EF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195" y="-94711"/>
            <a:ext cx="3104250" cy="3323684"/>
          </a:xfrm>
          <a:prstGeom prst="rect">
            <a:avLst/>
          </a:prstGeom>
        </p:spPr>
      </p:pic>
      <p:pic>
        <p:nvPicPr>
          <p:cNvPr id="11" name="Picture 11" descr="A close up of a boy&#10;&#10;Description generated with high confidence">
            <a:extLst>
              <a:ext uri="{FF2B5EF4-FFF2-40B4-BE49-F238E27FC236}">
                <a16:creationId xmlns="" xmlns:a16="http://schemas.microsoft.com/office/drawing/2014/main" id="{9911A3C1-74D7-4617-BCF1-DC42574E4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232" y="92554"/>
            <a:ext cx="1933575" cy="27622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3" descr="A picture containing text, book, television, monitor&#10;&#10;Description generated with very high confidence">
            <a:extLst>
              <a:ext uri="{FF2B5EF4-FFF2-40B4-BE49-F238E27FC236}">
                <a16:creationId xmlns="" xmlns:a16="http://schemas.microsoft.com/office/drawing/2014/main" id="{10D7DC78-B2D6-4CCB-850E-C061E7A00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95" y="3533415"/>
            <a:ext cx="2181225" cy="2724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5" descr="A picture containing text, person, man, photo&#10;&#10;Description generated with very high confidence">
            <a:extLst>
              <a:ext uri="{FF2B5EF4-FFF2-40B4-BE49-F238E27FC236}">
                <a16:creationId xmlns="" xmlns:a16="http://schemas.microsoft.com/office/drawing/2014/main" id="{D5818BBC-D51B-4372-9EAA-C68196230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276" y="3528653"/>
            <a:ext cx="2733675" cy="27336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7" descr="A person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5445A4ED-2ABC-4C95-BD2B-4255A78495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2529" y="3614288"/>
            <a:ext cx="180022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Google Shape;110;p20">
            <a:extLst>
              <a:ext uri="{FF2B5EF4-FFF2-40B4-BE49-F238E27FC236}">
                <a16:creationId xmlns="" xmlns:a16="http://schemas.microsoft.com/office/drawing/2014/main" id="{4B52BE4A-921D-4194-9BD8-AD6F10C47AA0}"/>
              </a:ext>
            </a:extLst>
          </p:cNvPr>
          <p:cNvSpPr/>
          <p:nvPr/>
        </p:nvSpPr>
        <p:spPr>
          <a:xfrm>
            <a:off x="343709" y="2872327"/>
            <a:ext cx="3664429" cy="3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Надя Богданова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en-US" sz="1600" b="0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07;p20">
            <a:extLst>
              <a:ext uri="{FF2B5EF4-FFF2-40B4-BE49-F238E27FC236}">
                <a16:creationId xmlns="" xmlns:a16="http://schemas.microsoft.com/office/drawing/2014/main" id="{E698E1A5-6A1B-4019-9B9F-D0BE2FFA7C59}"/>
              </a:ext>
            </a:extLst>
          </p:cNvPr>
          <p:cNvSpPr/>
          <p:nvPr/>
        </p:nvSpPr>
        <p:spPr>
          <a:xfrm>
            <a:off x="4017124" y="2885808"/>
            <a:ext cx="3431245" cy="34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Леня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Голиков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</a:t>
            </a:r>
            <a:endParaRPr lang="en-US" sz="3600" b="1" i="0" u="none" strike="noStrike" cap="non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6" name="Google Shape;111;p20">
            <a:extLst>
              <a:ext uri="{FF2B5EF4-FFF2-40B4-BE49-F238E27FC236}">
                <a16:creationId xmlns="" xmlns:a16="http://schemas.microsoft.com/office/drawing/2014/main" id="{A36A2751-FAA6-4151-A5A1-0C731E8B7D34}"/>
              </a:ext>
            </a:extLst>
          </p:cNvPr>
          <p:cNvSpPr/>
          <p:nvPr/>
        </p:nvSpPr>
        <p:spPr>
          <a:xfrm>
            <a:off x="7360310" y="2878018"/>
            <a:ext cx="3363403" cy="27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Зина Портнова</a:t>
            </a:r>
            <a:endParaRPr lang="en-US" sz="3600" b="0" i="0" u="none" strike="noStrike" cap="non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" name="Google Shape;113;p20">
            <a:extLst>
              <a:ext uri="{FF2B5EF4-FFF2-40B4-BE49-F238E27FC236}">
                <a16:creationId xmlns="" xmlns:a16="http://schemas.microsoft.com/office/drawing/2014/main" id="{576B8E4F-A28E-4B10-8705-1F1E9DFD7050}"/>
              </a:ext>
            </a:extLst>
          </p:cNvPr>
          <p:cNvSpPr/>
          <p:nvPr/>
        </p:nvSpPr>
        <p:spPr>
          <a:xfrm>
            <a:off x="143324" y="6156056"/>
            <a:ext cx="4062052" cy="31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b="1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            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Валя Котик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en-US" sz="3600" b="0" i="0" u="none" strike="noStrike" cap="non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="" xmlns:a16="http://schemas.microsoft.com/office/drawing/2014/main" id="{29501631-A4C9-4C34-8C94-7120857EE4D0}"/>
              </a:ext>
            </a:extLst>
          </p:cNvPr>
          <p:cNvSpPr/>
          <p:nvPr/>
        </p:nvSpPr>
        <p:spPr>
          <a:xfrm>
            <a:off x="4002747" y="6156057"/>
            <a:ext cx="3247934" cy="36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Марат </a:t>
            </a:r>
            <a:r>
              <a:rPr lang="ru-RU" sz="3600" b="1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Казей</a:t>
            </a:r>
            <a:r>
              <a:rPr lang="ru-RU" sz="3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en-US" sz="3600" b="0" i="0" u="none" strike="noStrike" cap="none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" name="Google Shape;118;p20">
            <a:extLst>
              <a:ext uri="{FF2B5EF4-FFF2-40B4-BE49-F238E27FC236}">
                <a16:creationId xmlns="" xmlns:a16="http://schemas.microsoft.com/office/drawing/2014/main" id="{454412A5-2A16-4436-94E7-181D193AD20B}"/>
              </a:ext>
            </a:extLst>
          </p:cNvPr>
          <p:cNvSpPr/>
          <p:nvPr/>
        </p:nvSpPr>
        <p:spPr>
          <a:xfrm>
            <a:off x="6983353" y="6164294"/>
            <a:ext cx="4599555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Нина </a:t>
            </a:r>
            <a:r>
              <a:rPr lang="ru-RU" sz="3600" b="1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Куковерова</a:t>
            </a:r>
            <a:endParaRPr lang="en-US" sz="3600" b="0" i="0" u="none" strike="noStrike" cap="none">
              <a:solidFill>
                <a:schemeClr val="bg1"/>
              </a:solidFill>
              <a:latin typeface="Times New Roman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5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ld, sitting, table, red&#10;&#10;Description generated with very high confidence">
            <a:extLst>
              <a:ext uri="{FF2B5EF4-FFF2-40B4-BE49-F238E27FC236}">
                <a16:creationId xmlns="" xmlns:a16="http://schemas.microsoft.com/office/drawing/2014/main" id="{DF419B93-7845-4FA6-9931-695C1D78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0;p18">
            <a:extLst>
              <a:ext uri="{FF2B5EF4-FFF2-40B4-BE49-F238E27FC236}">
                <a16:creationId xmlns="" xmlns:a16="http://schemas.microsoft.com/office/drawing/2014/main" id="{5996DADF-B092-4598-8111-1FA30B470C8E}"/>
              </a:ext>
            </a:extLst>
          </p:cNvPr>
          <p:cNvSpPr txBox="1">
            <a:spLocks noGrp="1"/>
          </p:cNvSpPr>
          <p:nvPr/>
        </p:nvSpPr>
        <p:spPr>
          <a:xfrm>
            <a:off x="6485920" y="560857"/>
            <a:ext cx="5311347" cy="34800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ts val="2040"/>
              <a:buNone/>
            </a:pP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Война 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недетское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дело. Так было всегда. Так и должно быть. Но эта война была особенной. Поэтому она и называлась Великой Отечественной, что вся страна </a:t>
            </a:r>
            <a:r>
              <a:rPr lang="ru-RU" sz="2200" i="1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от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мала до велика 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 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поднялась на защиту любимой Родины. Многие юные патриоты погибли в боях с врагом, а четверо из них 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 Марат </a:t>
            </a:r>
            <a:r>
              <a:rPr lang="ru-RU" sz="2200" dirty="0" err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Казей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, Валя Котик, Леня Голиков и Зина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Портнова</a:t>
            </a:r>
            <a:r>
              <a:rPr lang="ru-RU" sz="2200" i="1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были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удостоены за героизм звания Героя </a:t>
            </a:r>
            <a:r>
              <a:rPr lang="ru-RU" sz="22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Советского Союза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.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 </a:t>
            </a:r>
            <a:b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 те горестные годы войны дети быстро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взрослели и уже в свои 10</a:t>
            </a:r>
            <a:r>
              <a:rPr lang="ru-RU" sz="2200" i="1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–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14 лет осознали себя частицей своего народа и старались ни в чем не уступать взрослым: тысячи ребят сражались на фронте, в действующей армии.</a:t>
            </a:r>
            <a:endParaRPr lang="en-US" sz="2200" dirty="0">
              <a:solidFill>
                <a:schemeClr val="tx1"/>
              </a:solidFill>
              <a:ea typeface="+mn-ea"/>
            </a:endParaRPr>
          </a:p>
          <a:p>
            <a:pPr marL="90170" indent="0" algn="just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ts val="2040"/>
              <a:buNone/>
            </a:pPr>
            <a:endParaRPr lang="en-US" sz="2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pic>
        <p:nvPicPr>
          <p:cNvPr id="7" name="Picture 7" descr="A black and white photo of a person&#10;&#10;Description generated with high confidence">
            <a:extLst>
              <a:ext uri="{FF2B5EF4-FFF2-40B4-BE49-F238E27FC236}">
                <a16:creationId xmlns="" xmlns:a16="http://schemas.microsoft.com/office/drawing/2014/main" id="{EA8D3CA6-A4EB-4A6A-810D-7BB1A35A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1" y="405531"/>
            <a:ext cx="4497597" cy="2869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10" descr="A person wearing a uniform&#10;&#10;Description generated with very high confidence">
            <a:extLst>
              <a:ext uri="{FF2B5EF4-FFF2-40B4-BE49-F238E27FC236}">
                <a16:creationId xmlns="" xmlns:a16="http://schemas.microsoft.com/office/drawing/2014/main" id="{7D5BCF37-24BD-47C8-A0CA-D4F7B0EA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500000">
            <a:off x="1565604" y="3473571"/>
            <a:ext cx="3295470" cy="2570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30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45EEDD-DE41-476D-AE17-2B475C766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2FA105-C42D-4FE1-A6EC-51FD0B6D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315" y="517903"/>
            <a:ext cx="5429961" cy="5273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Надя Богданова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BF3FADB-39F8-490E-B1E1-B155E9D3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516" y="1169897"/>
            <a:ext cx="7244906" cy="48097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/>
                <a:cs typeface="Times New Roman"/>
              </a:rPr>
              <a:t>Её дважды казнили гитлеровцы, и боевые друзья долгие годы считали Надю погибшей. Ей даже памятник поставили. </a:t>
            </a:r>
            <a:endParaRPr lang="en-US" sz="2600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/>
                <a:cs typeface="Times New Roman"/>
              </a:rPr>
              <a:t>В это трудно поверить, но, когда она стала разведчицей в партизанском отряде </a:t>
            </a:r>
            <a:r>
              <a:rPr lang="ru-RU" sz="2600" dirty="0" smtClean="0">
                <a:latin typeface="Times New Roman"/>
                <a:cs typeface="Times New Roman"/>
              </a:rPr>
              <a:t>«дяди Вани» </a:t>
            </a:r>
            <a:r>
              <a:rPr lang="ru-RU" sz="2600" dirty="0">
                <a:latin typeface="Times New Roman"/>
                <a:cs typeface="Times New Roman"/>
              </a:rPr>
              <a:t>Дьячкова,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</a:t>
            </a:r>
            <a:r>
              <a:rPr lang="ru-RU" sz="26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en-US" sz="2600" dirty="0">
              <a:latin typeface="Times New Roman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9" descr="A picture containing text&#10;&#10;Description generated with very high confidence">
            <a:extLst>
              <a:ext uri="{FF2B5EF4-FFF2-40B4-BE49-F238E27FC236}">
                <a16:creationId xmlns="" xmlns:a16="http://schemas.microsoft.com/office/drawing/2014/main" id="{40DCBC25-3858-42C1-919F-A00BE12E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5" y="430722"/>
            <a:ext cx="2743200" cy="3391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1" descr="A group of people posing for the camera&#10;&#10;Description generated with high confidence">
            <a:extLst>
              <a:ext uri="{FF2B5EF4-FFF2-40B4-BE49-F238E27FC236}">
                <a16:creationId xmlns="" xmlns:a16="http://schemas.microsoft.com/office/drawing/2014/main" id="{465BC991-BA7D-420B-B2AD-8B797CFA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748146" y="4274696"/>
            <a:ext cx="3200400" cy="2132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52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B45EEDD-DE41-476D-AE17-2B475C766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773CA4A-B54C-498D-B97C-490D170E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-113607"/>
            <a:ext cx="5153891" cy="38496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endParaRPr lang="en-US" sz="2000" dirty="0"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/>
                <a:ea typeface="+mn-lt"/>
                <a:cs typeface="+mn-lt"/>
              </a:rPr>
              <a:t>Первый раз её схватили, когда вместе с Ваней </a:t>
            </a:r>
            <a:r>
              <a:rPr lang="ru-RU" sz="2100" dirty="0" err="1">
                <a:latin typeface="Times New Roman"/>
                <a:ea typeface="+mn-lt"/>
                <a:cs typeface="+mn-lt"/>
              </a:rPr>
              <a:t>Звонцовым</a:t>
            </a:r>
            <a:r>
              <a:rPr lang="ru-RU" sz="2100" dirty="0">
                <a:latin typeface="Times New Roman"/>
                <a:ea typeface="+mn-lt"/>
                <a:cs typeface="+mn-lt"/>
              </a:rPr>
              <a:t> 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живой…  </a:t>
            </a:r>
            <a:endParaRPr lang="en-US" sz="2100" dirty="0">
              <a:latin typeface="Times New Roman"/>
              <a:ea typeface="+mn-lt"/>
              <a:cs typeface="Times New Roman"/>
            </a:endParaRPr>
          </a:p>
          <a:p>
            <a:pPr marL="0" indent="0" algn="just">
              <a:buNone/>
            </a:pPr>
            <a:r>
              <a:rPr lang="ru-RU" sz="2100" dirty="0">
                <a:latin typeface="Times New Roman"/>
                <a:ea typeface="+mn-lt"/>
                <a:cs typeface="+mn-lt"/>
              </a:rPr>
              <a:t>Второй раз её схватили в конце 43-го. И снова пытки: её обливали на морозе ледяной водой, выжигали на спине пятиконечную звезду. Считая разведчицу мёртвой, гитлеровцы, когда партизаны атаковали </a:t>
            </a:r>
            <a:r>
              <a:rPr lang="ru-RU" sz="2100" dirty="0" err="1">
                <a:latin typeface="Times New Roman"/>
                <a:ea typeface="+mn-lt"/>
                <a:cs typeface="+mn-lt"/>
              </a:rPr>
              <a:t>Карасево</a:t>
            </a:r>
            <a:r>
              <a:rPr lang="ru-RU" sz="2100" dirty="0">
                <a:latin typeface="Times New Roman"/>
                <a:ea typeface="+mn-lt"/>
                <a:cs typeface="+mn-lt"/>
              </a:rPr>
              <a:t>, бросили её. Выходили её, парализованную и почти слепую, местные жители. </a:t>
            </a:r>
            <a:r>
              <a:rPr lang="en-US" sz="2100" dirty="0">
                <a:latin typeface="Times New Roman"/>
                <a:ea typeface="+mn-lt"/>
                <a:cs typeface="+mn-lt"/>
              </a:rPr>
              <a:t>  </a:t>
            </a:r>
            <a:endParaRPr lang="en-US" sz="2100">
              <a:latin typeface="Times New Roman"/>
              <a:cs typeface="Times New Roman"/>
            </a:endParaRPr>
          </a:p>
        </p:txBody>
      </p:sp>
      <p:pic>
        <p:nvPicPr>
          <p:cNvPr id="6" name="Picture 6" descr="A picture containing text&#10;&#10;Description generated with very high confidence">
            <a:extLst>
              <a:ext uri="{FF2B5EF4-FFF2-40B4-BE49-F238E27FC236}">
                <a16:creationId xmlns="" xmlns:a16="http://schemas.microsoft.com/office/drawing/2014/main" id="{95C57661-2F16-457A-8B54-5639C3F3D4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508" b="20833"/>
          <a:stretch/>
        </p:blipFill>
        <p:spPr>
          <a:xfrm>
            <a:off x="6483928" y="256895"/>
            <a:ext cx="3962470" cy="378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4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70BB34-1E11-4A38-961E-8BECD4EB20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еда, стол, сидит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FCD850-474E-4D5C-8377-87D965EDB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480DB9-98E5-480A-AF30-5D73B6127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F246CF-DB85-4B25-B3A3-F5BBDEE3EA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E9680-FE3F-4961-B996-4E932228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288943" cy="3887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err="1">
                <a:solidFill>
                  <a:srgbClr val="FF0000"/>
                </a:solidFill>
                <a:latin typeface="Times New Roman"/>
                <a:cs typeface="Times New Roman"/>
              </a:rPr>
              <a:t>Леня</a:t>
            </a:r>
            <a:r>
              <a:rPr lang="en-US" sz="48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/>
                <a:cs typeface="Times New Roman"/>
              </a:rPr>
              <a:t>Голиков</a:t>
            </a:r>
            <a:endParaRPr lang="en-US" sz="4800" b="1" err="1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A893B9-9279-4096-AC25-741496B1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02" y="1156044"/>
            <a:ext cx="7231052" cy="47543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dirty="0" err="1">
                <a:latin typeface="Times New Roman"/>
                <a:ea typeface="+mn-lt"/>
                <a:cs typeface="+mn-lt"/>
              </a:rPr>
              <a:t>Он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рос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en-US" sz="2400" dirty="0" err="1">
                <a:latin typeface="Times New Roman"/>
                <a:ea typeface="+mn-lt"/>
                <a:cs typeface="+mn-lt"/>
              </a:rPr>
              <a:t>обыкновенным</a:t>
            </a:r>
            <a:r>
              <a:rPr lang="en-US" sz="2400" dirty="0">
                <a:latin typeface="Times New Roman"/>
                <a:ea typeface="+mn-lt"/>
                <a:cs typeface="+mn-lt"/>
              </a:rPr>
              <a:t> </a:t>
            </a:r>
            <a:r>
              <a:rPr lang="ru-RU" sz="2400" dirty="0">
                <a:latin typeface="Times New Roman"/>
                <a:ea typeface="+mn-lt"/>
                <a:cs typeface="+mn-lt"/>
              </a:rPr>
              <a:t>деревенским парнишкой. Когда немецкие захватчики заняли его родную деревню Лукино, что в Ленинградской области, Леня собрал на местах боев несколько винтовок, раздобыл у фашистов два мешка гранат, чтобы передать их партизанам. И сам остался в партизанском отряде.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 </a:t>
            </a:r>
            <a:endParaRPr lang="en-US" sz="240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/>
                <a:ea typeface="+mn-lt"/>
                <a:cs typeface="+mn-lt"/>
              </a:rPr>
              <a:t>Воевал наравне со взрослыми. В свои десять с небольшим лет Леня в боях с оккупантами лично уничтожил 78 немецких солдат и офицеров, подорвал 9 автомашин с боеприпасами... </a:t>
            </a:r>
            <a:r>
              <a:rPr lang="en-US" sz="2400" dirty="0">
                <a:latin typeface="Times New Roman"/>
                <a:ea typeface="+mn-lt"/>
                <a:cs typeface="+mn-lt"/>
              </a:rPr>
              <a:t>  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6" name="Picture 6" descr="An old photo of a person&#10;&#10;Description generated with very high confidence">
            <a:extLst>
              <a:ext uri="{FF2B5EF4-FFF2-40B4-BE49-F238E27FC236}">
                <a16:creationId xmlns="" xmlns:a16="http://schemas.microsoft.com/office/drawing/2014/main" id="{0B3B4EDC-3C8F-4CAF-9FCA-E02BE9381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4" b="3537"/>
          <a:stretch/>
        </p:blipFill>
        <p:spPr>
          <a:xfrm rot="360000">
            <a:off x="8243594" y="939074"/>
            <a:ext cx="3685308" cy="5187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81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3E3823"/>
      </a:dk2>
      <a:lt2>
        <a:srgbClr val="E2E6E8"/>
      </a:lt2>
      <a:accent1>
        <a:srgbClr val="E76829"/>
      </a:accent1>
      <a:accent2>
        <a:srgbClr val="C89B16"/>
      </a:accent2>
      <a:accent3>
        <a:srgbClr val="95AD1F"/>
      </a:accent3>
      <a:accent4>
        <a:srgbClr val="58B614"/>
      </a:accent4>
      <a:accent5>
        <a:srgbClr val="21BA21"/>
      </a:accent5>
      <a:accent6>
        <a:srgbClr val="14BB5A"/>
      </a:accent6>
      <a:hlink>
        <a:srgbClr val="3B8BB2"/>
      </a:hlink>
      <a:folHlink>
        <a:srgbClr val="828282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353</Words>
  <Application>Microsoft Office PowerPoint</Application>
  <PresentationFormat>Произвольный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SavonVTI</vt:lpstr>
      <vt:lpstr>Simple Light</vt:lpstr>
      <vt:lpstr>Тема Office</vt:lpstr>
      <vt:lpstr>Салют</vt:lpstr>
      <vt:lpstr>Презентация PowerPoint</vt:lpstr>
      <vt:lpstr>4 страшных года -  1418 дней и ночей унесли более 20 млн. жизней. 20000 детей получили медали «За оборону Москвы». 15249 юных ленинградцев награждены медалью «За оборону Ленинграда». </vt:lpstr>
      <vt:lpstr>Презентация PowerPoint</vt:lpstr>
      <vt:lpstr>Маленькие герои большой войны. Они сражались рядом со старшими - отцами, братьями. 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 И ни на миг не дрогнули юные сердца! </vt:lpstr>
      <vt:lpstr>Презентация PowerPoint</vt:lpstr>
      <vt:lpstr>Презентация PowerPoint</vt:lpstr>
      <vt:lpstr>Надя Богданова</vt:lpstr>
      <vt:lpstr>Презентация PowerPoint</vt:lpstr>
      <vt:lpstr>Леня Голиков</vt:lpstr>
      <vt:lpstr>Леня  участвовал в 27 боевых операциях, взорвал 2 железнодорожных и 12 шоссейных мостов. 15 августа 1942 года юный партизан взорвал немецкую легковую машину, в которой находился важный гитлеровский генерал. Погиб Леня Голиков весной 1943 года в неравном бою. Посмертно ему присвоено звание Героя Советского Союза.  </vt:lpstr>
      <vt:lpstr>Зина Портнова</vt:lpstr>
      <vt:lpstr>Презентация PowerPoint</vt:lpstr>
      <vt:lpstr>Валя Котик</vt:lpstr>
      <vt:lpstr>На счету Вали Котика шесть взорванных эшелонов врага, множество успешных засад. Он погиб в 14 лет в неравном бою с фашистами. К тому времени Валя Котик уже носил на груди ордена Ленина и Отечественной войны I степени, медаль «Партизану Отечественной войны» II степени. Валентину Котику посмертно присвоено звание Героя Советского Союза.  </vt:lpstr>
      <vt:lpstr>Нина Куковерова</vt:lpstr>
      <vt:lpstr>Презентация PowerPoint</vt:lpstr>
      <vt:lpstr>Презентация PowerPoint</vt:lpstr>
      <vt:lpstr>Презентация PowerPoint</vt:lpstr>
      <vt:lpstr>В годы Великой Отечественной войны более 35 тысяч пионеров – юных защитников Родины были награждены орденами и медалями. 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https://pedsovet.su/prazdkik/9_may/48238_shablon</dc:title>
  <dc:creator>Lenovo</dc:creator>
  <cp:lastModifiedBy>Lenovo</cp:lastModifiedBy>
  <cp:revision>1217</cp:revision>
  <dcterms:created xsi:type="dcterms:W3CDTF">2020-04-18T18:41:46Z</dcterms:created>
  <dcterms:modified xsi:type="dcterms:W3CDTF">2020-06-09T11:09:08Z</dcterms:modified>
</cp:coreProperties>
</file>